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72" r:id="rId6"/>
    <p:sldId id="265" r:id="rId7"/>
    <p:sldId id="266" r:id="rId8"/>
    <p:sldId id="267" r:id="rId9"/>
    <p:sldId id="270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1710-0B68-44B5-B92B-9FD129A512F3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C0C2-3304-4DBC-ADAC-451C65A6F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2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988C1-B8A9-4FBB-A9D9-8A74EA62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8E409F-5609-4F22-B803-FDDB782EA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A69C5-6C6B-458E-9BE4-B87AC68B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9EE9-6663-43E9-995C-CB79F13250E8}" type="datetime1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415EF-687E-4DEB-8D26-11712E38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98D4F-07D1-457B-BA35-CDF311F9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6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30639-E7F4-438C-AC37-869AB847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F5741F-E1C8-471C-809F-C265514C6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D815A-1A9D-451D-BA34-960AAE68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0EAC-541D-421D-A978-7831FADCCDB4}" type="datetime1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D4338-7C46-446A-B868-CE20DB80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9720F-38EB-435B-8531-C6C7FB48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17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B953C6-509F-4E3B-BB25-308D7206C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264CAC-9113-4FF7-9BCD-7C1CFD835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591065-010A-4101-95E9-EC5C9621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6D78-CF1B-4A66-B354-910F6E5F787B}" type="datetime1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D2B96-6682-4DFB-BEA6-AEFB1D99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E1E3EA-9413-4CA5-86EB-AD5CC901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92A96-8736-4BBC-93F6-A0414EFC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BFA366-375F-4274-9CF9-EBF3B349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66038B-A89C-4DBA-B73A-DC16D9A2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4F5-C014-467C-9153-E670A916D79E}" type="datetime1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8F903-FB8B-4676-BEB2-A2EF5174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D4A4C-C9C5-4F95-B821-098D7B7D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9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C1E97-832D-4A31-84B2-468ACD5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E79ABA-CF05-4E9B-B780-7120083B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025A8-1434-49B3-B360-6931FD95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BE5-77A7-41D3-A8D6-72D789719348}" type="datetime1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4CDCB-461F-4AA6-B352-2A7E0A28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DE4614-D535-4C69-8E65-71F45346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51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91647-4D18-4A1C-B298-11C70BA4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08D5F-520D-4C9D-ADA5-8DE74D08B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9CA786-1776-4499-9EF4-A24B6B59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39C317-4951-4081-B413-455FEA5D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9193-C801-45D1-AB03-BD434F1F629B}" type="datetime1">
              <a:rPr lang="fr-FR" smtClean="0"/>
              <a:t>18/06/2021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C6DD0F-060E-48F3-924B-8E7D5DD4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8B029F-F5C9-486D-BD3F-8C5EDF99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24E51-653B-4072-BB6E-C7AB7369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6A3DC7-6A76-4172-B10C-39B0B3A04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D0AAAF-05C9-45F4-8C99-1F22BE3D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1A9694-7194-4CC4-BE48-0C8929DBA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466C81-C563-4ED3-A27B-8A41F94DA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736412-2C30-4B16-A20A-FBED2814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695A-473D-489F-9716-0302A00F0C46}" type="datetime1">
              <a:rPr lang="fr-FR" smtClean="0"/>
              <a:t>18/06/2021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EAEA93-0920-48C8-8520-ACFFA9D0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1DBA8B-49E7-40EF-A188-6C62CEDB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07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0EF1A-C6D7-4652-90C0-82C954D6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4AFCF-8D73-47B2-9610-48059879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8CC-C8AF-4928-B3E7-5F4E0CD63CC5}" type="datetime1">
              <a:rPr lang="fr-FR" smtClean="0"/>
              <a:t>18/06/2021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1C3FCE-8AE0-4BFA-8CE0-8DD7C3ED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ECE23D-43A7-4935-8364-93F2DD6E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42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AED78C-ADBD-45A3-B7CB-1C6F2EE6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B88F-D002-4ADB-8EB8-AF1756743256}" type="datetime1">
              <a:rPr lang="fr-FR" smtClean="0"/>
              <a:t>18/06/2021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96227C-D31B-4482-83E1-2389850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D3CC8-1A89-4109-818E-8F6E6337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1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65AED-9CDC-4C18-82FE-CD71743C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26F616-E9B4-466B-9EBD-9BD022FF4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8FD937-B144-4AF6-A258-FDCFEE43A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EEDEC8-4666-4392-AB95-FAB437FE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2DF7-C493-4C89-B727-24CFC880BCE8}" type="datetime1">
              <a:rPr lang="fr-FR" smtClean="0"/>
              <a:t>18/06/2021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94D1A5-D29C-478E-9682-940FA9D5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31C29-D301-4295-8BDF-03DF3B7B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60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79B43-70C0-4BF7-9B08-E286B296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BD6869-13E4-4625-ACFE-D0C5D6610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B3DE9D-68C9-41AD-97CA-29E5FDA0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2EC858-42B9-4473-8DF7-BCC3A4A5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81A-A277-470F-BE76-7C130685FFBB}" type="datetime1">
              <a:rPr lang="fr-FR" smtClean="0"/>
              <a:t>18/06/2021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24A3E0-640C-407A-94E2-973EB9D0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8D0B2-15AA-4EB7-A590-1C24FEB4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3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04DD55-8FBD-407E-A68C-6C03819A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2F499F-58B2-4F68-96C8-52463EEED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BFBA5-D3D2-41FB-A35C-BDAF303A7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EF4-7C1D-40F3-A118-EF7AC3442BCF}" type="datetime1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26359-C449-454E-895A-2F8F733B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F1C9C1-E998-42F2-AB99-64CA3D17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933B-EE05-4C39-A602-BD7CE83C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07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25A8A-1F20-4B40-A5F5-4415656CA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945" y="1695024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Projet </a:t>
            </a:r>
            <a:r>
              <a:rPr lang="fr-FR" dirty="0" err="1">
                <a:solidFill>
                  <a:srgbClr val="002060"/>
                </a:solidFill>
              </a:rPr>
              <a:t>Alarm</a:t>
            </a:r>
            <a:r>
              <a:rPr lang="fr-FR" dirty="0">
                <a:solidFill>
                  <a:srgbClr val="002060"/>
                </a:solidFill>
              </a:rPr>
              <a:t> - Module 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727" y="4140297"/>
            <a:ext cx="9144000" cy="165576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Tutoriel de la plateforme </a:t>
            </a:r>
            <a:r>
              <a:rPr lang="fr-FR" dirty="0" err="1" smtClean="0">
                <a:solidFill>
                  <a:srgbClr val="002060"/>
                </a:solidFill>
              </a:rPr>
              <a:t>GéoAlarm</a:t>
            </a:r>
            <a:r>
              <a:rPr lang="fr-FR" dirty="0" smtClean="0">
                <a:solidFill>
                  <a:srgbClr val="002060"/>
                </a:solidFill>
              </a:rPr>
              <a:t> V2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Juin 2021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2" name="Image 31" descr="logoInterregFWV_ronds HD">
            <a:extLst>
              <a:ext uri="{FF2B5EF4-FFF2-40B4-BE49-F238E27FC236}">
                <a16:creationId xmlns:a16="http://schemas.microsoft.com/office/drawing/2014/main" id="{86F8D2A4-5E76-442F-954C-B33DE1DE42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70" y="0"/>
            <a:ext cx="3148330" cy="123761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21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974" y="208282"/>
            <a:ext cx="7794711" cy="851010"/>
          </a:xfrm>
        </p:spPr>
        <p:txBody>
          <a:bodyPr>
            <a:normAutofit/>
          </a:bodyPr>
          <a:lstStyle/>
          <a:p>
            <a:pPr lvl="0"/>
            <a:r>
              <a:rPr lang="fr-BE" b="1" dirty="0">
                <a:solidFill>
                  <a:srgbClr val="00206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Edition de la couche Postes et Centres de Secours</a:t>
            </a:r>
            <a:endParaRPr lang="fr-FR" b="1" dirty="0">
              <a:solidFill>
                <a:srgbClr val="00206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7" name="Image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824728" y="3538728"/>
            <a:ext cx="6292168" cy="3107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3727" y="651810"/>
            <a:ext cx="6096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fr-BE" dirty="0"/>
              <a:t>La couche étant une vue (et donc non modifiable par définition), il faut d’abord ajouter la couche de base via « </a:t>
            </a:r>
            <a:r>
              <a:rPr lang="fr-BE" b="1" dirty="0"/>
              <a:t>Ajouter des couches</a:t>
            </a:r>
            <a:r>
              <a:rPr lang="fr-BE" dirty="0"/>
              <a:t> » | onglet « </a:t>
            </a:r>
            <a:r>
              <a:rPr lang="fr-BE" b="1" dirty="0"/>
              <a:t>Serveur OGC</a:t>
            </a:r>
            <a:r>
              <a:rPr lang="fr-BE" dirty="0"/>
              <a:t> » | type «</a:t>
            </a:r>
            <a:r>
              <a:rPr lang="fr-BE" b="1" dirty="0"/>
              <a:t> WMS </a:t>
            </a:r>
            <a:r>
              <a:rPr lang="fr-BE" dirty="0"/>
              <a:t>» | Choisir « </a:t>
            </a:r>
            <a:r>
              <a:rPr lang="fr-BE" b="1" dirty="0"/>
              <a:t>Local WMS service</a:t>
            </a:r>
            <a:r>
              <a:rPr lang="fr-BE" dirty="0"/>
              <a:t> » dans la première liste déroulante. Sélectionner la couche « </a:t>
            </a:r>
            <a:r>
              <a:rPr lang="fr-BE" b="1" dirty="0"/>
              <a:t>Centres et postes de secours/</a:t>
            </a:r>
            <a:r>
              <a:rPr lang="fr-BE" b="1" dirty="0" err="1"/>
              <a:t>Noodposten</a:t>
            </a:r>
            <a:r>
              <a:rPr lang="fr-BE" dirty="0"/>
              <a:t> » (donc, pas celle qui se termine par « (</a:t>
            </a:r>
            <a:r>
              <a:rPr lang="fr-BE" dirty="0" err="1"/>
              <a:t>view</a:t>
            </a:r>
            <a:r>
              <a:rPr lang="fr-BE" dirty="0"/>
              <a:t>) »)</a:t>
            </a:r>
            <a:endParaRPr lang="fr-FR" dirty="0"/>
          </a:p>
          <a:p>
            <a:pPr lvl="0"/>
            <a:r>
              <a:rPr lang="fr-BE" dirty="0"/>
              <a:t>En fin d’édition, et pour s’assurer de la réussite de l’opération, recharger la couche de la vue des Centres et Postes de Secours via son menu « </a:t>
            </a:r>
            <a:r>
              <a:rPr lang="fr-BE" b="1" dirty="0"/>
              <a:t>Actions | Recharger la couche</a:t>
            </a:r>
            <a:r>
              <a:rPr lang="fr-BE" dirty="0"/>
              <a:t> »</a:t>
            </a:r>
            <a:endParaRPr lang="fr-FR" dirty="0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63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1830" y="1389786"/>
            <a:ext cx="8649091" cy="55861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BE" sz="1700" b="1" dirty="0"/>
              <a:t>SEULES LES 2 COUCHES « CENTRES ET POSTES DE SECOURS » et « CONTACTS COMMUNES » sont éditables par les utilisateurs ayant un rôle de délégation.</a:t>
            </a:r>
            <a:endParaRPr lang="fr-FR" sz="1700" dirty="0"/>
          </a:p>
          <a:p>
            <a:endParaRPr lang="fr-BE" sz="1700" dirty="0" smtClean="0"/>
          </a:p>
          <a:p>
            <a:r>
              <a:rPr lang="fr-BE" sz="1700" dirty="0" smtClean="0"/>
              <a:t>1</a:t>
            </a:r>
            <a:r>
              <a:rPr lang="fr-BE" sz="1700" dirty="0"/>
              <a:t>) Ajout d’un nouveau poste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Cliquer sur le bouton «</a:t>
            </a:r>
            <a:r>
              <a:rPr lang="fr-BE" sz="1700" b="1" dirty="0"/>
              <a:t> Edition </a:t>
            </a:r>
            <a:r>
              <a:rPr lang="fr-BE" sz="1700" dirty="0"/>
              <a:t>» de cette couche qui vient d’être ajoutée à la liste =&gt; « </a:t>
            </a:r>
            <a:r>
              <a:rPr lang="fr-BE" sz="1700" b="1" dirty="0"/>
              <a:t>Edition en cours</a:t>
            </a:r>
            <a:r>
              <a:rPr lang="fr-BE" sz="1700" dirty="0"/>
              <a:t> » en rouge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Cliquer sur la petite flèche à côté de « </a:t>
            </a:r>
            <a:r>
              <a:rPr lang="fr-BE" sz="1700" b="1" dirty="0"/>
              <a:t>Edition en cours</a:t>
            </a:r>
            <a:r>
              <a:rPr lang="fr-BE" sz="1700" dirty="0"/>
              <a:t> » et puis « </a:t>
            </a:r>
            <a:r>
              <a:rPr lang="fr-BE" sz="1700" b="1" dirty="0"/>
              <a:t>Dessiner un nouveau point</a:t>
            </a:r>
            <a:r>
              <a:rPr lang="fr-BE" sz="1700" dirty="0"/>
              <a:t> »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Aller sur la carte à l’endroit voulu et cliquer =&gt; un nouveau poste apparaît et une </a:t>
            </a:r>
            <a:r>
              <a:rPr lang="fr-BE" sz="1700" dirty="0" err="1"/>
              <a:t>popup</a:t>
            </a:r>
            <a:r>
              <a:rPr lang="fr-BE" sz="1700" dirty="0"/>
              <a:t> permet l’édition des attributs, le déplacement ou la suppression du </a:t>
            </a:r>
            <a:r>
              <a:rPr lang="fr-BE" sz="1700" dirty="0" smtClean="0"/>
              <a:t>point,</a:t>
            </a:r>
          </a:p>
          <a:p>
            <a:endParaRPr lang="fr-BE" sz="1700" dirty="0" smtClean="0"/>
          </a:p>
          <a:p>
            <a:r>
              <a:rPr lang="fr-BE" sz="1700" dirty="0" smtClean="0"/>
              <a:t>2</a:t>
            </a:r>
            <a:r>
              <a:rPr lang="fr-BE" sz="1700" dirty="0"/>
              <a:t>) Edition/Déplacement/Suppression d’un poste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Si ce n’est déjà fait, cliquer sur le bouton édition de la couche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Placer la souris sur le poste désiré =&gt; un rond orange apparaît sur le point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Cliquer =&gt; une </a:t>
            </a:r>
            <a:r>
              <a:rPr lang="fr-BE" sz="1700" dirty="0" err="1"/>
              <a:t>popup</a:t>
            </a:r>
            <a:r>
              <a:rPr lang="fr-BE" sz="1700" dirty="0"/>
              <a:t> vous permet d’éditer les attributs, de déplacer le point (</a:t>
            </a:r>
            <a:r>
              <a:rPr lang="fr-BE" sz="1700" b="1" dirty="0"/>
              <a:t>il faut que la </a:t>
            </a:r>
            <a:r>
              <a:rPr lang="fr-BE" sz="1700" b="1" dirty="0" err="1"/>
              <a:t>popup</a:t>
            </a:r>
            <a:r>
              <a:rPr lang="fr-BE" sz="1700" b="1" dirty="0"/>
              <a:t> apparaisse pour pouvoir déplacer le point par </a:t>
            </a:r>
            <a:r>
              <a:rPr lang="fr-BE" sz="1700" b="1" dirty="0" err="1"/>
              <a:t>drag&amp;drop</a:t>
            </a:r>
            <a:r>
              <a:rPr lang="fr-BE" sz="1700" dirty="0"/>
              <a:t>) ou de supprimer le point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Chaque fois qu’un champs est modifié, valider avec la touche ENTER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Une fois l’édition et/ou le déplacement terminé cliquer sur «</a:t>
            </a:r>
            <a:r>
              <a:rPr lang="fr-BE" sz="1700" b="1" dirty="0"/>
              <a:t> Enregistrer </a:t>
            </a:r>
            <a:r>
              <a:rPr lang="fr-BE" sz="1700" dirty="0"/>
              <a:t>»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700" dirty="0"/>
              <a:t>Pour terminer proprement, cliquer sur « </a:t>
            </a:r>
            <a:r>
              <a:rPr lang="fr-BE" sz="1700" b="1" dirty="0"/>
              <a:t>Edition en cours</a:t>
            </a:r>
            <a:r>
              <a:rPr lang="fr-BE" sz="1700" dirty="0"/>
              <a:t> » =&gt; retour à «</a:t>
            </a:r>
            <a:r>
              <a:rPr lang="fr-BE" sz="1700" b="1" dirty="0"/>
              <a:t> Edition </a:t>
            </a:r>
            <a:r>
              <a:rPr lang="fr-BE" sz="1700" dirty="0"/>
              <a:t>», puis supprimer la couche ajoutée en début de procédure</a:t>
            </a:r>
            <a:endParaRPr lang="fr-FR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700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8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984" y="1369135"/>
            <a:ext cx="8649091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BE" dirty="0"/>
              <a:t>Cet outil (icône en forme de fleur) permet la création d’isochrones (en secondes), avec quelques restrictions :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/>
              <a:t>maximum 3600 secondes (1 heure)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/>
              <a:t>maximum 10 isochrones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/>
              <a:t>maximum 1 point origine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/>
              <a:t>pas d’espace dans le champs texte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/>
              <a:t>isochrones séparées par des virgules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/>
              <a:t>si un seul isochrone est mentionné, il est automatiquement subdivisé en 10 isochrones </a:t>
            </a:r>
            <a:r>
              <a:rPr lang="fr-BE" dirty="0" err="1"/>
              <a:t>équitemporels</a:t>
            </a:r>
            <a:r>
              <a:rPr lang="fr-BE" dirty="0"/>
              <a:t>. Exemple (voir image) : 3600 sera subdivisé en 10 isochrones de 6, 12, 18,…, 60 </a:t>
            </a:r>
            <a:r>
              <a:rPr lang="fr-BE" dirty="0" smtClean="0"/>
              <a:t>minutes</a:t>
            </a:r>
            <a:endParaRPr lang="fr-FR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295" y="132440"/>
            <a:ext cx="7794711" cy="851010"/>
          </a:xfrm>
        </p:spPr>
        <p:txBody>
          <a:bodyPr>
            <a:normAutofit/>
          </a:bodyPr>
          <a:lstStyle/>
          <a:p>
            <a:pPr lvl="0"/>
            <a:r>
              <a:rPr lang="fr-BE" sz="2800" b="1" dirty="0">
                <a:solidFill>
                  <a:srgbClr val="00206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Isochrones dynamiques</a:t>
            </a:r>
            <a:endParaRPr lang="fr-FR" sz="2800" b="1" dirty="0">
              <a:solidFill>
                <a:srgbClr val="00206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12</a:t>
            </a:fld>
            <a:endParaRPr lang="fr-FR"/>
          </a:p>
        </p:txBody>
      </p:sp>
      <p:pic>
        <p:nvPicPr>
          <p:cNvPr id="34" name="Image1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214616" y="3952187"/>
            <a:ext cx="4760976" cy="217953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25232" y="4396207"/>
            <a:ext cx="5289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L’ordre dans lequel sont mentionnés les isochrones n’a pas d’importance : on peut tout aussi bien écrire </a:t>
            </a:r>
            <a:r>
              <a:rPr lang="fr-BE" b="1" dirty="0"/>
              <a:t>100,200,300</a:t>
            </a:r>
            <a:r>
              <a:rPr lang="fr-BE" dirty="0"/>
              <a:t> que </a:t>
            </a:r>
            <a:r>
              <a:rPr lang="fr-BE" b="1" dirty="0"/>
              <a:t>200,100,300</a:t>
            </a:r>
            <a:r>
              <a:rPr lang="fr-BE" dirty="0"/>
              <a:t> ou même </a:t>
            </a:r>
            <a:r>
              <a:rPr lang="fr-BE" b="1" dirty="0"/>
              <a:t>300,200,100</a:t>
            </a:r>
            <a:r>
              <a:rPr lang="fr-BE" dirty="0"/>
              <a:t>.</a:t>
            </a:r>
            <a:endParaRPr lang="fr-FR" dirty="0"/>
          </a:p>
          <a:p>
            <a:r>
              <a:rPr lang="fr-BE" dirty="0"/>
              <a:t>Une fois la liste écrite, cliquer sur la carte à l’endroit voulu.</a:t>
            </a:r>
            <a:endParaRPr lang="fr-FR" dirty="0"/>
          </a:p>
          <a:p>
            <a:r>
              <a:rPr lang="fr-BE" dirty="0"/>
              <a:t>On peut en créer autant qu’on veut.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7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474E784D-C87D-4049-AA2F-C9381DE1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27" y="917630"/>
            <a:ext cx="9144000" cy="908217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Tutoriel de la plateforme </a:t>
            </a:r>
            <a:r>
              <a:rPr lang="fr-FR" sz="3200" b="1" dirty="0" err="1">
                <a:solidFill>
                  <a:srgbClr val="002060"/>
                </a:solidFill>
              </a:rPr>
              <a:t>GéoAlarm</a:t>
            </a:r>
            <a:r>
              <a:rPr lang="fr-FR" sz="3200" b="1" dirty="0">
                <a:solidFill>
                  <a:srgbClr val="002060"/>
                </a:solidFill>
              </a:rPr>
              <a:t> V2</a:t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Juin 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307" y="2750711"/>
            <a:ext cx="9144000" cy="3065106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900" dirty="0" smtClean="0">
                <a:effectLst/>
                <a:latin typeface="Adobe Garamond Pro"/>
                <a:ea typeface="Times New Roman" panose="02020603050405020304" pitchFamily="18" charset="0"/>
                <a:cs typeface="Arial" panose="020B0604020202020204" pitchFamily="34" charset="0"/>
              </a:rPr>
              <a:t>Création d’un compte utilisateur</a:t>
            </a:r>
            <a:endParaRPr lang="fr-FR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900" dirty="0" smtClean="0">
                <a:effectLst/>
                <a:latin typeface="Adobe Garamond Pro"/>
                <a:ea typeface="Times New Roman" panose="02020603050405020304" pitchFamily="18" charset="0"/>
                <a:cs typeface="Arial" panose="020B0604020202020204" pitchFamily="34" charset="0"/>
              </a:rPr>
              <a:t>Simulation d’un accident de matières dangereuses et requête sur la population impactée</a:t>
            </a:r>
            <a:endParaRPr lang="fr-FR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900" dirty="0" smtClean="0">
                <a:effectLst/>
                <a:latin typeface="Adobe Garamond Pro"/>
                <a:ea typeface="Times New Roman" panose="02020603050405020304" pitchFamily="18" charset="0"/>
                <a:cs typeface="Arial" panose="020B0604020202020204" pitchFamily="34" charset="0"/>
              </a:rPr>
              <a:t>Ajout d’un flux à la </a:t>
            </a:r>
            <a:r>
              <a:rPr lang="fr-FR" sz="2900" dirty="0" smtClean="0">
                <a:effectLst/>
                <a:latin typeface="Adobe Garamond Pro"/>
                <a:ea typeface="Times New Roman" panose="02020603050405020304" pitchFamily="18" charset="0"/>
                <a:cs typeface="Arial" panose="020B0604020202020204" pitchFamily="34" charset="0"/>
              </a:rPr>
              <a:t>carte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900" dirty="0" smtClean="0">
                <a:latin typeface="Adobe Garamond Pro"/>
                <a:cs typeface="Arial" panose="020B0604020202020204" pitchFamily="34" charset="0"/>
              </a:rPr>
              <a:t>Edition de données</a:t>
            </a:r>
            <a:endParaRPr lang="fr-FR" sz="1800" dirty="0">
              <a:latin typeface="Adobe Garamond Pro"/>
            </a:endParaRP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270" y="185354"/>
            <a:ext cx="9144000" cy="24030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>
                <a:solidFill>
                  <a:srgbClr val="002060"/>
                </a:solidFill>
                <a:latin typeface="Adobe Garamond Pro"/>
                <a:ea typeface="Times New Roman" panose="02020603050405020304" pitchFamily="18" charset="0"/>
                <a:cs typeface="Arial" panose="020B0604020202020204" pitchFamily="34" charset="0"/>
              </a:rPr>
              <a:t>Création d’un compte utilisateur</a:t>
            </a:r>
            <a:endParaRPr lang="fr-FR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fr-FR" sz="1800" b="1" dirty="0">
              <a:latin typeface="Adobe Garamond Pro"/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948060" y="13868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1) Cliquer sur «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Connexion 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» en haut à droite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pic>
        <p:nvPicPr>
          <p:cNvPr id="34" name="Image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967696" y="1533592"/>
            <a:ext cx="1371537" cy="129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1908115" y="2898877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2) Cliquer sur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S’inscrire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pic>
        <p:nvPicPr>
          <p:cNvPr id="36" name="Image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550408" y="3045387"/>
            <a:ext cx="3593465" cy="260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1766232" y="3635534"/>
            <a:ext cx="378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Les champs marqués d’une astérisque sont obligatoires.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 algn="just"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 algn="just"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L’organisme dont fait partie l’utilisateur doit être mentionné (créé par l’administrateur du site) et devrait être présent dans la liste déroulante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3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288352" y="3223167"/>
            <a:ext cx="2828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1600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Les champs marqués d’un astérisque sont obligatoires.</a:t>
            </a:r>
            <a:endParaRPr lang="fr-FR" sz="1600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sz="1600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sz="1600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sz="1600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L’organisme dont fait partie l’utilisateur doit être mentionné (créé par l’administrateur du site) et devrait être présent dans la liste déroulante</a:t>
            </a:r>
            <a:endParaRPr lang="fr-FR" sz="1600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sz="1600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sz="1600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79933" y="78051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Remarque : </a:t>
            </a:r>
            <a:endParaRPr lang="fr-FR" b="1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le login est au choix mais pour plus de clarté pour la gestion du site, le format « </a:t>
            </a:r>
            <a:r>
              <a:rPr lang="fr-BE" kern="100" dirty="0" err="1">
                <a:latin typeface="Liberation Sans" panose="020B0604020202020204" pitchFamily="34" charset="0"/>
                <a:ea typeface="Noto Serif CJK SC"/>
                <a:cs typeface="Lohit Devanagari"/>
              </a:rPr>
              <a:t>prénom.nom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(ou « </a:t>
            </a:r>
            <a:r>
              <a:rPr lang="fr-BE" kern="100" dirty="0" err="1">
                <a:latin typeface="Liberation Sans" panose="020B0604020202020204" pitchFamily="34" charset="0"/>
                <a:ea typeface="Noto Serif CJK SC"/>
                <a:cs typeface="Lohit Devanagari"/>
              </a:rPr>
              <a:t>p.nom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») est préférable.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Le courriel est UNIQUE dans tout le système et ne peut pas être réutilisée pour un deuxième compte.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94732" y="33658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3) Cliquer sur «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Envoyer 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»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L’administrateur du site et tout utilisateur ayant un rôle de délégation (attribué par l’administrateur) pour l’organisme sélectionné recevront un email les avertissant de la création du nouveau compte utilisateur.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28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128288" y="1957659"/>
            <a:ext cx="805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Seuls ces deux types de personnes peuvent effectivement activer le compte via l’onglet « </a:t>
            </a:r>
            <a:r>
              <a:rPr lang="fr-BE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Administration | Utilisateurs</a:t>
            </a:r>
            <a:r>
              <a:rPr lang="fr-BE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 » et permettre l’accès au site : dans le tableau de bord, une zone rouge indique les utilisateurs en attente.</a:t>
            </a:r>
            <a:r>
              <a:rPr lang="fr-BE" kern="1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 </a:t>
            </a:r>
            <a:endParaRPr lang="fr-FR" kern="100" dirty="0" smtClean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BE" kern="1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 </a:t>
            </a:r>
            <a:endParaRPr lang="fr-FR" kern="100" dirty="0" smtClean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BE" kern="100" dirty="0" smtClean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5</a:t>
            </a:fld>
            <a:endParaRPr lang="fr-FR"/>
          </a:p>
        </p:txBody>
      </p:sp>
      <p:pic>
        <p:nvPicPr>
          <p:cNvPr id="36" name="Imag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32120" y="3069272"/>
            <a:ext cx="1956816" cy="1200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5470" y="4389130"/>
            <a:ext cx="9064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Cliquer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Voir et Gérer 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» affiche la liste des utilisateurs en attente d’activation. Cliquer sur chaque utilisateur concerné, puis sur «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Confirmer 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» =&gt; l’utilisateur peut désormais se connecter à l’application.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pic>
        <p:nvPicPr>
          <p:cNvPr id="37" name="Image9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282566" y="5381860"/>
            <a:ext cx="4504817" cy="9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0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pic>
        <p:nvPicPr>
          <p:cNvPr id="32" name="Image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09944" y="1541016"/>
            <a:ext cx="7682056" cy="35009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5269" y="72073"/>
            <a:ext cx="6864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Simulation d’un accident de matières dangereuses et requête sur la population impactée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452" y="4634504"/>
            <a:ext cx="9562127" cy="21856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r-BE" b="1" dirty="0" smtClean="0"/>
              <a:t>1</a:t>
            </a:r>
            <a:r>
              <a:rPr lang="fr-BE" b="1" dirty="0"/>
              <a:t>) Créer un accident sur la carte</a:t>
            </a:r>
            <a:endParaRPr lang="fr-FR" b="1" dirty="0"/>
          </a:p>
          <a:p>
            <a:pPr algn="l"/>
            <a:r>
              <a:rPr lang="fr-BE" dirty="0"/>
              <a:t> </a:t>
            </a:r>
            <a:r>
              <a:rPr lang="fr-BE" dirty="0" smtClean="0"/>
              <a:t>Sélectionner </a:t>
            </a:r>
            <a:r>
              <a:rPr lang="fr-BE" dirty="0"/>
              <a:t>l’outil « </a:t>
            </a:r>
            <a:r>
              <a:rPr lang="fr-BE" b="1" dirty="0"/>
              <a:t>Simulation accident </a:t>
            </a:r>
            <a:r>
              <a:rPr lang="fr-BE" b="1" dirty="0" err="1"/>
              <a:t>tmd</a:t>
            </a:r>
            <a:r>
              <a:rPr lang="fr-BE" b="1" dirty="0"/>
              <a:t> </a:t>
            </a:r>
            <a:r>
              <a:rPr lang="fr-BE" dirty="0"/>
              <a:t>» (losange rouge)</a:t>
            </a:r>
            <a:endParaRPr lang="fr-FR" dirty="0"/>
          </a:p>
          <a:p>
            <a:pPr lvl="0" algn="l"/>
            <a:r>
              <a:rPr lang="fr-BE" dirty="0"/>
              <a:t>Sélectionner un type de matière/véhicule puis le positionner en cliquant sur la carte</a:t>
            </a:r>
            <a:endParaRPr lang="fr-FR" dirty="0"/>
          </a:p>
          <a:p>
            <a:pPr algn="l"/>
            <a:r>
              <a:rPr lang="fr-BE" dirty="0"/>
              <a:t>	=&gt; cercles concentriques + isochrones 7 et 12 minutes</a:t>
            </a:r>
            <a:endParaRPr lang="fr-FR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52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10918" y="367760"/>
            <a:ext cx="6412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2) Sélectionner la/les zone/s et enregistrer la géométrie</a:t>
            </a:r>
            <a:endParaRPr lang="fr-FR" b="1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DejaVu Sans" panose="020B0603030804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Cliquer sur l’icône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i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bleue de la couche TMD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Sélectionner la(les) zone(s) voulues =&gt; liste en-dessous de la carte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</p:txBody>
      </p:sp>
      <p:pic>
        <p:nvPicPr>
          <p:cNvPr id="34" name="Image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045111" y="1845088"/>
            <a:ext cx="7830312" cy="37734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410245" y="54864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Enregistrer les géométries sélectionnées via le menu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Action | Enregistrer la géométrie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(tout </a:t>
            </a:r>
            <a:r>
              <a:rPr lang="fr-BE" kern="100" dirty="0" err="1">
                <a:latin typeface="Liberation Sans" panose="020B0604020202020204" pitchFamily="34" charset="0"/>
                <a:ea typeface="Noto Serif CJK SC"/>
                <a:cs typeface="Lohit Devanagari"/>
              </a:rPr>
              <a:t>en-bas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 à droite)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47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9737" y="13033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BE" b="1" kern="100" dirty="0" smtClean="0">
                <a:latin typeface="Liberation Sans" panose="020B0604020202020204" pitchFamily="34" charset="0"/>
                <a:ea typeface="Noto Serif CJK SC"/>
                <a:cs typeface="Lohit Devanagari"/>
              </a:rPr>
              <a:t>3) Construire 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la requête spatiale</a:t>
            </a:r>
            <a:endParaRPr lang="fr-FR" b="1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Sélectionner menu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Action | Construire une requête »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 de la couche Population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Supprimer la condition vide (elle ne sert pas pour notre exemple) en cliquant sur le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-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rouge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Sélectionner le menu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Condition spatiale | Basée sur une géométrie stockée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=&gt; condition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intersection avec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(les géométries stockées sont toujours celles enregistrées en dernier lieu)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Cliquer sur «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Rechercher 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» =&gt; liste des zones de population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OpenSymbol" panose="050100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pic>
        <p:nvPicPr>
          <p:cNvPr id="34" name="Image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713048" y="3230440"/>
            <a:ext cx="6403848" cy="3314636"/>
          </a:xfrm>
          <a:prstGeom prst="rect">
            <a:avLst/>
          </a:prstGeom>
        </p:spPr>
      </p:pic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41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9494" y="1105204"/>
            <a:ext cx="7274729" cy="28202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1) Cliquer sur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Ajouter des couches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(en-dessous de la liste des couches disponibles)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2) Dans l’onglet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Serveur OGC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», sélectionner le type de serveur (WMS, WMTS ou WFS)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3) Introduire l’URL du service dans le 2ème champs « </a:t>
            </a:r>
            <a:r>
              <a:rPr lang="fr-BE" b="1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...ou saisissez son adresse</a:t>
            </a: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 » et cliquer sur la loupe pour lancer la recherche du serveur =&gt; la liste des couches disponibles pour ce service sont affichées</a:t>
            </a:r>
            <a:r>
              <a:rPr lang="fr-BE" kern="100" dirty="0" smtClean="0">
                <a:latin typeface="Liberation Sans" panose="020B0604020202020204" pitchFamily="34" charset="0"/>
                <a:ea typeface="Noto Serif CJK SC"/>
                <a:cs typeface="Lohit Devanagari"/>
              </a:rPr>
              <a:t>.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F1A28AC0-F8FF-43A3-82EF-49EB71F1A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8155"/>
            <a:ext cx="3048252" cy="7138220"/>
            <a:chOff x="-326" y="-461"/>
            <a:chExt cx="7611" cy="17823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BD4D3DD2-5ECE-40DE-8A86-5EF479A7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2105 382"/>
                <a:gd name="T1" fmla="*/ T0 w 6557"/>
                <a:gd name="T2" fmla="+- 0 10680 1"/>
                <a:gd name="T3" fmla="*/ 10680 h 16838"/>
                <a:gd name="T4" fmla="+- 0 2107 382"/>
                <a:gd name="T5" fmla="*/ T4 w 6557"/>
                <a:gd name="T6" fmla="+- 0 11273 1"/>
                <a:gd name="T7" fmla="*/ 11273 h 16838"/>
                <a:gd name="T8" fmla="+- 0 2136 382"/>
                <a:gd name="T9" fmla="*/ T8 w 6557"/>
                <a:gd name="T10" fmla="+- 0 11974 1"/>
                <a:gd name="T11" fmla="*/ 11974 h 16838"/>
                <a:gd name="T12" fmla="+- 0 2196 382"/>
                <a:gd name="T13" fmla="*/ T12 w 6557"/>
                <a:gd name="T14" fmla="+- 0 12658 1"/>
                <a:gd name="T15" fmla="*/ 12658 h 16838"/>
                <a:gd name="T16" fmla="+- 0 2286 382"/>
                <a:gd name="T17" fmla="*/ T16 w 6557"/>
                <a:gd name="T18" fmla="+- 0 13319 1"/>
                <a:gd name="T19" fmla="*/ 13319 h 16838"/>
                <a:gd name="T20" fmla="+- 0 2407 382"/>
                <a:gd name="T21" fmla="*/ T20 w 6557"/>
                <a:gd name="T22" fmla="+- 0 13956 1"/>
                <a:gd name="T23" fmla="*/ 13956 h 16838"/>
                <a:gd name="T24" fmla="+- 0 2558 382"/>
                <a:gd name="T25" fmla="*/ T24 w 6557"/>
                <a:gd name="T26" fmla="+- 0 14563 1"/>
                <a:gd name="T27" fmla="*/ 14563 h 16838"/>
                <a:gd name="T28" fmla="+- 0 2742 382"/>
                <a:gd name="T29" fmla="*/ T28 w 6557"/>
                <a:gd name="T30" fmla="+- 0 15137 1"/>
                <a:gd name="T31" fmla="*/ 15137 h 16838"/>
                <a:gd name="T32" fmla="+- 0 2956 382"/>
                <a:gd name="T33" fmla="*/ T32 w 6557"/>
                <a:gd name="T34" fmla="+- 0 15675 1"/>
                <a:gd name="T35" fmla="*/ 15675 h 16838"/>
                <a:gd name="T36" fmla="+- 0 3203 382"/>
                <a:gd name="T37" fmla="*/ T36 w 6557"/>
                <a:gd name="T38" fmla="+- 0 16174 1"/>
                <a:gd name="T39" fmla="*/ 16174 h 16838"/>
                <a:gd name="T40" fmla="+- 0 3482 382"/>
                <a:gd name="T41" fmla="*/ T40 w 6557"/>
                <a:gd name="T42" fmla="+- 0 16629 1"/>
                <a:gd name="T43" fmla="*/ 16629 h 16838"/>
                <a:gd name="T44" fmla="+- 0 5952 382"/>
                <a:gd name="T45" fmla="*/ T44 w 6557"/>
                <a:gd name="T46" fmla="+- 0 16839 1"/>
                <a:gd name="T47" fmla="*/ 16839 h 16838"/>
                <a:gd name="T48" fmla="+- 0 5845 382"/>
                <a:gd name="T49" fmla="*/ T48 w 6557"/>
                <a:gd name="T50" fmla="+- 0 16769 1"/>
                <a:gd name="T51" fmla="*/ 16769 h 16838"/>
                <a:gd name="T52" fmla="+- 0 5731 382"/>
                <a:gd name="T53" fmla="*/ T52 w 6557"/>
                <a:gd name="T54" fmla="+- 0 16691 1"/>
                <a:gd name="T55" fmla="*/ 16691 h 16838"/>
                <a:gd name="T56" fmla="+- 0 5611 382"/>
                <a:gd name="T57" fmla="*/ T56 w 6557"/>
                <a:gd name="T58" fmla="+- 0 16602 1"/>
                <a:gd name="T59" fmla="*/ 16602 h 16838"/>
                <a:gd name="T60" fmla="+- 0 5487 382"/>
                <a:gd name="T61" fmla="*/ T60 w 6557"/>
                <a:gd name="T62" fmla="+- 0 16504 1"/>
                <a:gd name="T63" fmla="*/ 16504 h 16838"/>
                <a:gd name="T64" fmla="+- 0 5358 382"/>
                <a:gd name="T65" fmla="*/ T64 w 6557"/>
                <a:gd name="T66" fmla="+- 0 16394 1"/>
                <a:gd name="T67" fmla="*/ 16394 h 16838"/>
                <a:gd name="T68" fmla="+- 0 5226 382"/>
                <a:gd name="T69" fmla="*/ T68 w 6557"/>
                <a:gd name="T70" fmla="+- 0 16274 1"/>
                <a:gd name="T71" fmla="*/ 16274 h 16838"/>
                <a:gd name="T72" fmla="+- 0 5090 382"/>
                <a:gd name="T73" fmla="*/ T72 w 6557"/>
                <a:gd name="T74" fmla="+- 0 16143 1"/>
                <a:gd name="T75" fmla="*/ 16143 h 16838"/>
                <a:gd name="T76" fmla="+- 0 4953 382"/>
                <a:gd name="T77" fmla="*/ T76 w 6557"/>
                <a:gd name="T78" fmla="+- 0 15999 1"/>
                <a:gd name="T79" fmla="*/ 15999 h 16838"/>
                <a:gd name="T80" fmla="+- 0 4815 382"/>
                <a:gd name="T81" fmla="*/ T80 w 6557"/>
                <a:gd name="T82" fmla="+- 0 15843 1"/>
                <a:gd name="T83" fmla="*/ 15843 h 16838"/>
                <a:gd name="T84" fmla="+- 0 4675 382"/>
                <a:gd name="T85" fmla="*/ T84 w 6557"/>
                <a:gd name="T86" fmla="+- 0 15674 1"/>
                <a:gd name="T87" fmla="*/ 15674 h 16838"/>
                <a:gd name="T88" fmla="+- 0 4491 382"/>
                <a:gd name="T89" fmla="*/ T88 w 6557"/>
                <a:gd name="T90" fmla="+- 0 15430 1"/>
                <a:gd name="T91" fmla="*/ 15430 h 16838"/>
                <a:gd name="T92" fmla="+- 0 4308 382"/>
                <a:gd name="T93" fmla="*/ T92 w 6557"/>
                <a:gd name="T94" fmla="+- 0 15162 1"/>
                <a:gd name="T95" fmla="*/ 15162 h 16838"/>
                <a:gd name="T96" fmla="+- 0 4128 382"/>
                <a:gd name="T97" fmla="*/ T96 w 6557"/>
                <a:gd name="T98" fmla="+- 0 14868 1"/>
                <a:gd name="T99" fmla="*/ 14868 h 16838"/>
                <a:gd name="T100" fmla="+- 0 3953 382"/>
                <a:gd name="T101" fmla="*/ T100 w 6557"/>
                <a:gd name="T102" fmla="+- 0 14547 1"/>
                <a:gd name="T103" fmla="*/ 14547 h 16838"/>
                <a:gd name="T104" fmla="+- 0 3785 382"/>
                <a:gd name="T105" fmla="*/ T104 w 6557"/>
                <a:gd name="T106" fmla="+- 0 14200 1"/>
                <a:gd name="T107" fmla="*/ 14200 h 16838"/>
                <a:gd name="T108" fmla="+- 0 3626 382"/>
                <a:gd name="T109" fmla="*/ T108 w 6557"/>
                <a:gd name="T110" fmla="+- 0 13823 1"/>
                <a:gd name="T111" fmla="*/ 13823 h 16838"/>
                <a:gd name="T112" fmla="+- 0 3476 382"/>
                <a:gd name="T113" fmla="*/ T112 w 6557"/>
                <a:gd name="T114" fmla="+- 0 13418 1"/>
                <a:gd name="T115" fmla="*/ 13418 h 16838"/>
                <a:gd name="T116" fmla="+- 0 3338 382"/>
                <a:gd name="T117" fmla="*/ T116 w 6557"/>
                <a:gd name="T118" fmla="+- 0 12981 1"/>
                <a:gd name="T119" fmla="*/ 12981 h 16838"/>
                <a:gd name="T120" fmla="+- 0 3213 382"/>
                <a:gd name="T121" fmla="*/ T120 w 6557"/>
                <a:gd name="T122" fmla="+- 0 12513 1"/>
                <a:gd name="T123" fmla="*/ 12513 h 16838"/>
                <a:gd name="T124" fmla="+- 0 3103 382"/>
                <a:gd name="T125" fmla="*/ T124 w 6557"/>
                <a:gd name="T126" fmla="+- 0 12013 1"/>
                <a:gd name="T127" fmla="*/ 12013 h 16838"/>
                <a:gd name="T128" fmla="+- 0 3026 382"/>
                <a:gd name="T129" fmla="*/ T128 w 6557"/>
                <a:gd name="T130" fmla="+- 0 11711 1"/>
                <a:gd name="T131" fmla="*/ 11711 h 16838"/>
                <a:gd name="T132" fmla="+- 0 2957 382"/>
                <a:gd name="T133" fmla="*/ T132 w 6557"/>
                <a:gd name="T134" fmla="+- 0 11397 1"/>
                <a:gd name="T135" fmla="*/ 11397 h 16838"/>
                <a:gd name="T136" fmla="+- 0 2897 382"/>
                <a:gd name="T137" fmla="*/ T136 w 6557"/>
                <a:gd name="T138" fmla="+- 0 11073 1"/>
                <a:gd name="T139" fmla="*/ 11073 h 16838"/>
                <a:gd name="T140" fmla="+- 0 2845 382"/>
                <a:gd name="T141" fmla="*/ T140 w 6557"/>
                <a:gd name="T142" fmla="+- 0 10737 1"/>
                <a:gd name="T143" fmla="*/ 10737 h 16838"/>
                <a:gd name="T144" fmla="+- 0 2802 382"/>
                <a:gd name="T145" fmla="*/ T144 w 6557"/>
                <a:gd name="T146" fmla="+- 0 10389 1"/>
                <a:gd name="T147" fmla="*/ 10389 h 16838"/>
                <a:gd name="T148" fmla="+- 0 2768 382"/>
                <a:gd name="T149" fmla="*/ T148 w 6557"/>
                <a:gd name="T150" fmla="+- 0 10029 1"/>
                <a:gd name="T151" fmla="*/ 10029 h 16838"/>
                <a:gd name="T152" fmla="+- 0 2745 382"/>
                <a:gd name="T153" fmla="*/ T152 w 6557"/>
                <a:gd name="T154" fmla="+- 0 9657 1"/>
                <a:gd name="T155" fmla="*/ 9657 h 16838"/>
                <a:gd name="T156" fmla="+- 0 2732 382"/>
                <a:gd name="T157" fmla="*/ T156 w 6557"/>
                <a:gd name="T158" fmla="+- 0 9273 1"/>
                <a:gd name="T159" fmla="*/ 9273 h 16838"/>
                <a:gd name="T160" fmla="+- 0 2729 382"/>
                <a:gd name="T161" fmla="*/ T160 w 6557"/>
                <a:gd name="T162" fmla="+- 0 8876 1"/>
                <a:gd name="T163" fmla="*/ 8876 h 16838"/>
                <a:gd name="T164" fmla="+- 0 2738 382"/>
                <a:gd name="T165" fmla="*/ T164 w 6557"/>
                <a:gd name="T166" fmla="+- 0 8467 1"/>
                <a:gd name="T167" fmla="*/ 8467 h 16838"/>
                <a:gd name="T168" fmla="+- 0 2746 382"/>
                <a:gd name="T169" fmla="*/ T168 w 6557"/>
                <a:gd name="T170" fmla="+- 0 8208 1"/>
                <a:gd name="T171" fmla="*/ 8208 h 16838"/>
                <a:gd name="T172" fmla="+- 0 2752 382"/>
                <a:gd name="T173" fmla="*/ T172 w 6557"/>
                <a:gd name="T174" fmla="+- 0 7955 1"/>
                <a:gd name="T175" fmla="*/ 7955 h 16838"/>
                <a:gd name="T176" fmla="+- 0 2755 382"/>
                <a:gd name="T177" fmla="*/ T176 w 6557"/>
                <a:gd name="T178" fmla="+- 0 7706 1"/>
                <a:gd name="T179" fmla="*/ 7706 h 16838"/>
                <a:gd name="T180" fmla="+- 0 2757 382"/>
                <a:gd name="T181" fmla="*/ T180 w 6557"/>
                <a:gd name="T182" fmla="+- 0 7462 1"/>
                <a:gd name="T183" fmla="*/ 7462 h 16838"/>
                <a:gd name="T184" fmla="+- 0 2756 382"/>
                <a:gd name="T185" fmla="*/ T184 w 6557"/>
                <a:gd name="T186" fmla="+- 0 7223 1"/>
                <a:gd name="T187" fmla="*/ 7223 h 16838"/>
                <a:gd name="T188" fmla="+- 0 2753 382"/>
                <a:gd name="T189" fmla="*/ T188 w 6557"/>
                <a:gd name="T190" fmla="+- 0 6989 1"/>
                <a:gd name="T191" fmla="*/ 6989 h 16838"/>
                <a:gd name="T192" fmla="+- 0 2748 382"/>
                <a:gd name="T193" fmla="*/ T192 w 6557"/>
                <a:gd name="T194" fmla="+- 0 6760 1"/>
                <a:gd name="T195" fmla="*/ 6760 h 16838"/>
                <a:gd name="T196" fmla="+- 0 2742 382"/>
                <a:gd name="T197" fmla="*/ T196 w 6557"/>
                <a:gd name="T198" fmla="+- 0 6535 1"/>
                <a:gd name="T199" fmla="*/ 6535 h 16838"/>
                <a:gd name="T200" fmla="+- 0 2733 382"/>
                <a:gd name="T201" fmla="*/ T200 w 6557"/>
                <a:gd name="T202" fmla="+- 0 6314 1"/>
                <a:gd name="T203" fmla="*/ 6314 h 16838"/>
                <a:gd name="T204" fmla="+- 0 2723 382"/>
                <a:gd name="T205" fmla="*/ T204 w 6557"/>
                <a:gd name="T206" fmla="+- 0 6099 1"/>
                <a:gd name="T207" fmla="*/ 6099 h 16838"/>
                <a:gd name="T208" fmla="+- 0 2606 382"/>
                <a:gd name="T209" fmla="*/ T208 w 6557"/>
                <a:gd name="T210" fmla="+- 0 6576 1"/>
                <a:gd name="T211" fmla="*/ 6576 h 16838"/>
                <a:gd name="T212" fmla="+- 0 2502 382"/>
                <a:gd name="T213" fmla="*/ T212 w 6557"/>
                <a:gd name="T214" fmla="+- 0 7057 1"/>
                <a:gd name="T215" fmla="*/ 7057 h 16838"/>
                <a:gd name="T216" fmla="+- 0 2409 382"/>
                <a:gd name="T217" fmla="*/ T216 w 6557"/>
                <a:gd name="T218" fmla="+- 0 7541 1"/>
                <a:gd name="T219" fmla="*/ 7541 h 16838"/>
                <a:gd name="T220" fmla="+- 0 2329 382"/>
                <a:gd name="T221" fmla="*/ T220 w 6557"/>
                <a:gd name="T222" fmla="+- 0 8027 1"/>
                <a:gd name="T223" fmla="*/ 8027 h 16838"/>
                <a:gd name="T224" fmla="+- 0 2260 382"/>
                <a:gd name="T225" fmla="*/ T224 w 6557"/>
                <a:gd name="T226" fmla="+- 0 8513 1"/>
                <a:gd name="T227" fmla="*/ 8513 h 16838"/>
                <a:gd name="T228" fmla="+- 0 2204 382"/>
                <a:gd name="T229" fmla="*/ T228 w 6557"/>
                <a:gd name="T230" fmla="+- 0 8998 1"/>
                <a:gd name="T231" fmla="*/ 8998 h 16838"/>
                <a:gd name="T232" fmla="+- 0 2160 382"/>
                <a:gd name="T233" fmla="*/ T232 w 6557"/>
                <a:gd name="T234" fmla="+- 0 9482 1"/>
                <a:gd name="T235" fmla="*/ 9482 h 16838"/>
                <a:gd name="T236" fmla="+- 0 2128 382"/>
                <a:gd name="T237" fmla="*/ T236 w 6557"/>
                <a:gd name="T238" fmla="+- 0 9964 1"/>
                <a:gd name="T239" fmla="*/ 9964 h 16838"/>
                <a:gd name="T240" fmla="+- 0 2109 382"/>
                <a:gd name="T241" fmla="*/ T240 w 6557"/>
                <a:gd name="T242" fmla="+- 0 10442 1"/>
                <a:gd name="T243" fmla="*/ 10442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557" h="16838">
                  <a:moveTo>
                    <a:pt x="1727" y="10441"/>
                  </a:moveTo>
                  <a:lnTo>
                    <a:pt x="1723" y="10679"/>
                  </a:lnTo>
                  <a:lnTo>
                    <a:pt x="1721" y="10915"/>
                  </a:lnTo>
                  <a:lnTo>
                    <a:pt x="1725" y="11272"/>
                  </a:lnTo>
                  <a:lnTo>
                    <a:pt x="1736" y="11624"/>
                  </a:lnTo>
                  <a:lnTo>
                    <a:pt x="1754" y="11973"/>
                  </a:lnTo>
                  <a:lnTo>
                    <a:pt x="1780" y="12318"/>
                  </a:lnTo>
                  <a:lnTo>
                    <a:pt x="1814" y="12657"/>
                  </a:lnTo>
                  <a:lnTo>
                    <a:pt x="1855" y="12991"/>
                  </a:lnTo>
                  <a:lnTo>
                    <a:pt x="1904" y="13318"/>
                  </a:lnTo>
                  <a:lnTo>
                    <a:pt x="1961" y="13640"/>
                  </a:lnTo>
                  <a:lnTo>
                    <a:pt x="2025" y="13955"/>
                  </a:lnTo>
                  <a:lnTo>
                    <a:pt x="2097" y="14262"/>
                  </a:lnTo>
                  <a:lnTo>
                    <a:pt x="2176" y="14562"/>
                  </a:lnTo>
                  <a:lnTo>
                    <a:pt x="2264" y="14853"/>
                  </a:lnTo>
                  <a:lnTo>
                    <a:pt x="2360" y="15136"/>
                  </a:lnTo>
                  <a:lnTo>
                    <a:pt x="2463" y="15410"/>
                  </a:lnTo>
                  <a:lnTo>
                    <a:pt x="2574" y="15674"/>
                  </a:lnTo>
                  <a:lnTo>
                    <a:pt x="2694" y="15929"/>
                  </a:lnTo>
                  <a:lnTo>
                    <a:pt x="2821" y="16173"/>
                  </a:lnTo>
                  <a:lnTo>
                    <a:pt x="2957" y="16406"/>
                  </a:lnTo>
                  <a:lnTo>
                    <a:pt x="3100" y="16628"/>
                  </a:lnTo>
                  <a:lnTo>
                    <a:pt x="3252" y="16838"/>
                  </a:lnTo>
                  <a:lnTo>
                    <a:pt x="5570" y="16838"/>
                  </a:lnTo>
                  <a:lnTo>
                    <a:pt x="5517" y="16804"/>
                  </a:lnTo>
                  <a:lnTo>
                    <a:pt x="5463" y="16768"/>
                  </a:lnTo>
                  <a:lnTo>
                    <a:pt x="5406" y="16730"/>
                  </a:lnTo>
                  <a:lnTo>
                    <a:pt x="5349" y="16690"/>
                  </a:lnTo>
                  <a:lnTo>
                    <a:pt x="5290" y="16647"/>
                  </a:lnTo>
                  <a:lnTo>
                    <a:pt x="5229" y="16601"/>
                  </a:lnTo>
                  <a:lnTo>
                    <a:pt x="5167" y="16553"/>
                  </a:lnTo>
                  <a:lnTo>
                    <a:pt x="5105" y="16503"/>
                  </a:lnTo>
                  <a:lnTo>
                    <a:pt x="5041" y="16449"/>
                  </a:lnTo>
                  <a:lnTo>
                    <a:pt x="4976" y="16393"/>
                  </a:lnTo>
                  <a:lnTo>
                    <a:pt x="4910" y="16335"/>
                  </a:lnTo>
                  <a:lnTo>
                    <a:pt x="4844" y="16273"/>
                  </a:lnTo>
                  <a:lnTo>
                    <a:pt x="4776" y="16209"/>
                  </a:lnTo>
                  <a:lnTo>
                    <a:pt x="4708" y="16142"/>
                  </a:lnTo>
                  <a:lnTo>
                    <a:pt x="4640" y="16071"/>
                  </a:lnTo>
                  <a:lnTo>
                    <a:pt x="4571" y="15998"/>
                  </a:lnTo>
                  <a:lnTo>
                    <a:pt x="4502" y="15922"/>
                  </a:lnTo>
                  <a:lnTo>
                    <a:pt x="4433" y="15842"/>
                  </a:lnTo>
                  <a:lnTo>
                    <a:pt x="4363" y="15759"/>
                  </a:lnTo>
                  <a:lnTo>
                    <a:pt x="4293" y="15673"/>
                  </a:lnTo>
                  <a:lnTo>
                    <a:pt x="4201" y="15554"/>
                  </a:lnTo>
                  <a:lnTo>
                    <a:pt x="4109" y="15429"/>
                  </a:lnTo>
                  <a:lnTo>
                    <a:pt x="4017" y="15298"/>
                  </a:lnTo>
                  <a:lnTo>
                    <a:pt x="3926" y="15161"/>
                  </a:lnTo>
                  <a:lnTo>
                    <a:pt x="3835" y="15017"/>
                  </a:lnTo>
                  <a:lnTo>
                    <a:pt x="3746" y="14867"/>
                  </a:lnTo>
                  <a:lnTo>
                    <a:pt x="3658" y="14710"/>
                  </a:lnTo>
                  <a:lnTo>
                    <a:pt x="3571" y="14546"/>
                  </a:lnTo>
                  <a:lnTo>
                    <a:pt x="3486" y="14376"/>
                  </a:lnTo>
                  <a:lnTo>
                    <a:pt x="3403" y="14199"/>
                  </a:lnTo>
                  <a:lnTo>
                    <a:pt x="3322" y="14014"/>
                  </a:lnTo>
                  <a:lnTo>
                    <a:pt x="3244" y="13822"/>
                  </a:lnTo>
                  <a:lnTo>
                    <a:pt x="3167" y="13623"/>
                  </a:lnTo>
                  <a:lnTo>
                    <a:pt x="3094" y="13417"/>
                  </a:lnTo>
                  <a:lnTo>
                    <a:pt x="3023" y="13202"/>
                  </a:lnTo>
                  <a:lnTo>
                    <a:pt x="2956" y="12980"/>
                  </a:lnTo>
                  <a:lnTo>
                    <a:pt x="2892" y="12750"/>
                  </a:lnTo>
                  <a:lnTo>
                    <a:pt x="2831" y="12512"/>
                  </a:lnTo>
                  <a:lnTo>
                    <a:pt x="2774" y="12266"/>
                  </a:lnTo>
                  <a:lnTo>
                    <a:pt x="2721" y="12012"/>
                  </a:lnTo>
                  <a:lnTo>
                    <a:pt x="2682" y="11862"/>
                  </a:lnTo>
                  <a:lnTo>
                    <a:pt x="2644" y="11710"/>
                  </a:lnTo>
                  <a:lnTo>
                    <a:pt x="2609" y="11554"/>
                  </a:lnTo>
                  <a:lnTo>
                    <a:pt x="2575" y="11396"/>
                  </a:lnTo>
                  <a:lnTo>
                    <a:pt x="2544" y="11235"/>
                  </a:lnTo>
                  <a:lnTo>
                    <a:pt x="2515" y="11072"/>
                  </a:lnTo>
                  <a:lnTo>
                    <a:pt x="2488" y="10905"/>
                  </a:lnTo>
                  <a:lnTo>
                    <a:pt x="2463" y="10736"/>
                  </a:lnTo>
                  <a:lnTo>
                    <a:pt x="2440" y="10563"/>
                  </a:lnTo>
                  <a:lnTo>
                    <a:pt x="2420" y="10388"/>
                  </a:lnTo>
                  <a:lnTo>
                    <a:pt x="2402" y="10209"/>
                  </a:lnTo>
                  <a:lnTo>
                    <a:pt x="2386" y="10028"/>
                  </a:lnTo>
                  <a:lnTo>
                    <a:pt x="2373" y="9843"/>
                  </a:lnTo>
                  <a:lnTo>
                    <a:pt x="2363" y="9656"/>
                  </a:lnTo>
                  <a:lnTo>
                    <a:pt x="2355" y="9465"/>
                  </a:lnTo>
                  <a:lnTo>
                    <a:pt x="2350" y="9272"/>
                  </a:lnTo>
                  <a:lnTo>
                    <a:pt x="2347" y="9075"/>
                  </a:lnTo>
                  <a:lnTo>
                    <a:pt x="2347" y="8875"/>
                  </a:lnTo>
                  <a:lnTo>
                    <a:pt x="2350" y="8672"/>
                  </a:lnTo>
                  <a:lnTo>
                    <a:pt x="2356" y="8466"/>
                  </a:lnTo>
                  <a:lnTo>
                    <a:pt x="2360" y="8336"/>
                  </a:lnTo>
                  <a:lnTo>
                    <a:pt x="2364" y="8207"/>
                  </a:lnTo>
                  <a:lnTo>
                    <a:pt x="2367" y="8080"/>
                  </a:lnTo>
                  <a:lnTo>
                    <a:pt x="2370" y="7954"/>
                  </a:lnTo>
                  <a:lnTo>
                    <a:pt x="2372" y="7829"/>
                  </a:lnTo>
                  <a:lnTo>
                    <a:pt x="2373" y="7705"/>
                  </a:lnTo>
                  <a:lnTo>
                    <a:pt x="2374" y="7583"/>
                  </a:lnTo>
                  <a:lnTo>
                    <a:pt x="2375" y="7461"/>
                  </a:lnTo>
                  <a:lnTo>
                    <a:pt x="2375" y="7341"/>
                  </a:lnTo>
                  <a:lnTo>
                    <a:pt x="2374" y="7222"/>
                  </a:lnTo>
                  <a:lnTo>
                    <a:pt x="2373" y="7105"/>
                  </a:lnTo>
                  <a:lnTo>
                    <a:pt x="2371" y="6988"/>
                  </a:lnTo>
                  <a:lnTo>
                    <a:pt x="2369" y="6873"/>
                  </a:lnTo>
                  <a:lnTo>
                    <a:pt x="2366" y="6759"/>
                  </a:lnTo>
                  <a:lnTo>
                    <a:pt x="2363" y="6646"/>
                  </a:lnTo>
                  <a:lnTo>
                    <a:pt x="2360" y="6534"/>
                  </a:lnTo>
                  <a:lnTo>
                    <a:pt x="2356" y="6423"/>
                  </a:lnTo>
                  <a:lnTo>
                    <a:pt x="2351" y="6313"/>
                  </a:lnTo>
                  <a:lnTo>
                    <a:pt x="2346" y="6205"/>
                  </a:lnTo>
                  <a:lnTo>
                    <a:pt x="2341" y="6098"/>
                  </a:lnTo>
                  <a:lnTo>
                    <a:pt x="2281" y="6336"/>
                  </a:lnTo>
                  <a:lnTo>
                    <a:pt x="2224" y="6575"/>
                  </a:lnTo>
                  <a:lnTo>
                    <a:pt x="2171" y="6815"/>
                  </a:lnTo>
                  <a:lnTo>
                    <a:pt x="2120" y="7056"/>
                  </a:lnTo>
                  <a:lnTo>
                    <a:pt x="2072" y="7298"/>
                  </a:lnTo>
                  <a:lnTo>
                    <a:pt x="2027" y="7540"/>
                  </a:lnTo>
                  <a:lnTo>
                    <a:pt x="1985" y="7783"/>
                  </a:lnTo>
                  <a:lnTo>
                    <a:pt x="1947" y="8026"/>
                  </a:lnTo>
                  <a:lnTo>
                    <a:pt x="1911" y="8269"/>
                  </a:lnTo>
                  <a:lnTo>
                    <a:pt x="1878" y="8512"/>
                  </a:lnTo>
                  <a:lnTo>
                    <a:pt x="1848" y="8755"/>
                  </a:lnTo>
                  <a:lnTo>
                    <a:pt x="1822" y="8997"/>
                  </a:lnTo>
                  <a:lnTo>
                    <a:pt x="1798" y="9240"/>
                  </a:lnTo>
                  <a:lnTo>
                    <a:pt x="1778" y="9481"/>
                  </a:lnTo>
                  <a:lnTo>
                    <a:pt x="1761" y="9723"/>
                  </a:lnTo>
                  <a:lnTo>
                    <a:pt x="1746" y="9963"/>
                  </a:lnTo>
                  <a:lnTo>
                    <a:pt x="1735" y="10203"/>
                  </a:lnTo>
                  <a:lnTo>
                    <a:pt x="1727" y="10441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735EF8-E871-4105-B6A4-C6E783A9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864 382"/>
                <a:gd name="T1" fmla="*/ T0 w 6557"/>
                <a:gd name="T2" fmla="+- 0 14599 1"/>
                <a:gd name="T3" fmla="*/ 14599 h 16838"/>
                <a:gd name="T4" fmla="+- 0 938 382"/>
                <a:gd name="T5" fmla="*/ T4 w 6557"/>
                <a:gd name="T6" fmla="+- 0 15212 1"/>
                <a:gd name="T7" fmla="*/ 15212 h 16838"/>
                <a:gd name="T8" fmla="+- 0 1040 382"/>
                <a:gd name="T9" fmla="*/ T8 w 6557"/>
                <a:gd name="T10" fmla="+- 0 15736 1"/>
                <a:gd name="T11" fmla="*/ 15736 h 16838"/>
                <a:gd name="T12" fmla="+- 0 1157 382"/>
                <a:gd name="T13" fmla="*/ T12 w 6557"/>
                <a:gd name="T14" fmla="+- 0 16177 1"/>
                <a:gd name="T15" fmla="*/ 16177 h 16838"/>
                <a:gd name="T16" fmla="+- 0 1279 382"/>
                <a:gd name="T17" fmla="*/ T16 w 6557"/>
                <a:gd name="T18" fmla="+- 0 16542 1"/>
                <a:gd name="T19" fmla="*/ 16542 h 16838"/>
                <a:gd name="T20" fmla="+- 0 1394 382"/>
                <a:gd name="T21" fmla="*/ T20 w 6557"/>
                <a:gd name="T22" fmla="+- 0 16839 1"/>
                <a:gd name="T23" fmla="*/ 16839 h 16838"/>
                <a:gd name="T24" fmla="+- 0 3445 382"/>
                <a:gd name="T25" fmla="*/ T24 w 6557"/>
                <a:gd name="T26" fmla="+- 0 16627 1"/>
                <a:gd name="T27" fmla="*/ 16627 h 16838"/>
                <a:gd name="T28" fmla="+- 0 3167 382"/>
                <a:gd name="T29" fmla="*/ T28 w 6557"/>
                <a:gd name="T30" fmla="+- 0 16170 1"/>
                <a:gd name="T31" fmla="*/ 16170 h 16838"/>
                <a:gd name="T32" fmla="+- 0 2921 382"/>
                <a:gd name="T33" fmla="*/ T32 w 6557"/>
                <a:gd name="T34" fmla="+- 0 15670 1"/>
                <a:gd name="T35" fmla="*/ 15670 h 16838"/>
                <a:gd name="T36" fmla="+- 0 2708 382"/>
                <a:gd name="T37" fmla="*/ T36 w 6557"/>
                <a:gd name="T38" fmla="+- 0 15131 1"/>
                <a:gd name="T39" fmla="*/ 15131 h 16838"/>
                <a:gd name="T40" fmla="+- 0 2525 382"/>
                <a:gd name="T41" fmla="*/ T40 w 6557"/>
                <a:gd name="T42" fmla="+- 0 14557 1"/>
                <a:gd name="T43" fmla="*/ 14557 h 16838"/>
                <a:gd name="T44" fmla="+- 0 2375 382"/>
                <a:gd name="T45" fmla="*/ T44 w 6557"/>
                <a:gd name="T46" fmla="+- 0 13950 1"/>
                <a:gd name="T47" fmla="*/ 13950 h 16838"/>
                <a:gd name="T48" fmla="+- 0 2255 382"/>
                <a:gd name="T49" fmla="*/ T48 w 6557"/>
                <a:gd name="T50" fmla="+- 0 13314 1"/>
                <a:gd name="T51" fmla="*/ 13314 h 16838"/>
                <a:gd name="T52" fmla="+- 0 2165 382"/>
                <a:gd name="T53" fmla="*/ T52 w 6557"/>
                <a:gd name="T54" fmla="+- 0 12654 1"/>
                <a:gd name="T55" fmla="*/ 12654 h 16838"/>
                <a:gd name="T56" fmla="+- 0 2106 382"/>
                <a:gd name="T57" fmla="*/ T56 w 6557"/>
                <a:gd name="T58" fmla="+- 0 11972 1"/>
                <a:gd name="T59" fmla="*/ 11972 h 16838"/>
                <a:gd name="T60" fmla="+- 0 2077 382"/>
                <a:gd name="T61" fmla="*/ T60 w 6557"/>
                <a:gd name="T62" fmla="+- 0 11272 1"/>
                <a:gd name="T63" fmla="*/ 11272 h 16838"/>
                <a:gd name="T64" fmla="+- 0 2075 382"/>
                <a:gd name="T65" fmla="*/ T64 w 6557"/>
                <a:gd name="T66" fmla="+- 0 10675 1"/>
                <a:gd name="T67" fmla="*/ 10675 h 16838"/>
                <a:gd name="T68" fmla="+- 0 2088 382"/>
                <a:gd name="T69" fmla="*/ T68 w 6557"/>
                <a:gd name="T70" fmla="+- 0 10189 1"/>
                <a:gd name="T71" fmla="*/ 10189 h 16838"/>
                <a:gd name="T72" fmla="+- 0 2114 382"/>
                <a:gd name="T73" fmla="*/ T72 w 6557"/>
                <a:gd name="T74" fmla="+- 0 9699 1"/>
                <a:gd name="T75" fmla="*/ 9699 h 16838"/>
                <a:gd name="T76" fmla="+- 0 2153 382"/>
                <a:gd name="T77" fmla="*/ T76 w 6557"/>
                <a:gd name="T78" fmla="+- 0 9206 1"/>
                <a:gd name="T79" fmla="*/ 9206 h 16838"/>
                <a:gd name="T80" fmla="+- 0 2206 382"/>
                <a:gd name="T81" fmla="*/ T80 w 6557"/>
                <a:gd name="T82" fmla="+- 0 8710 1"/>
                <a:gd name="T83" fmla="*/ 8710 h 16838"/>
                <a:gd name="T84" fmla="+- 0 2270 382"/>
                <a:gd name="T85" fmla="*/ T84 w 6557"/>
                <a:gd name="T86" fmla="+- 0 8214 1"/>
                <a:gd name="T87" fmla="*/ 8214 h 16838"/>
                <a:gd name="T88" fmla="+- 0 2348 382"/>
                <a:gd name="T89" fmla="*/ T88 w 6557"/>
                <a:gd name="T90" fmla="+- 0 7719 1"/>
                <a:gd name="T91" fmla="*/ 7719 h 16838"/>
                <a:gd name="T92" fmla="+- 0 2438 382"/>
                <a:gd name="T93" fmla="*/ T92 w 6557"/>
                <a:gd name="T94" fmla="+- 0 7224 1"/>
                <a:gd name="T95" fmla="*/ 7224 h 16838"/>
                <a:gd name="T96" fmla="+- 0 2541 382"/>
                <a:gd name="T97" fmla="*/ T96 w 6557"/>
                <a:gd name="T98" fmla="+- 0 6732 1"/>
                <a:gd name="T99" fmla="*/ 6732 h 16838"/>
                <a:gd name="T100" fmla="+- 0 2655 382"/>
                <a:gd name="T101" fmla="*/ T100 w 6557"/>
                <a:gd name="T102" fmla="+- 0 6243 1"/>
                <a:gd name="T103" fmla="*/ 6243 h 16838"/>
                <a:gd name="T104" fmla="+- 0 2679 382"/>
                <a:gd name="T105" fmla="*/ T104 w 6557"/>
                <a:gd name="T106" fmla="+- 0 5454 1"/>
                <a:gd name="T107" fmla="*/ 5454 h 16838"/>
                <a:gd name="T108" fmla="+- 0 2569 382"/>
                <a:gd name="T109" fmla="*/ T108 w 6557"/>
                <a:gd name="T110" fmla="+- 0 4453 1"/>
                <a:gd name="T111" fmla="*/ 4453 h 16838"/>
                <a:gd name="T112" fmla="+- 0 2420 382"/>
                <a:gd name="T113" fmla="*/ T112 w 6557"/>
                <a:gd name="T114" fmla="+- 0 3570 1"/>
                <a:gd name="T115" fmla="*/ 3570 h 16838"/>
                <a:gd name="T116" fmla="+- 0 2241 382"/>
                <a:gd name="T117" fmla="*/ T116 w 6557"/>
                <a:gd name="T118" fmla="+- 0 2797 1"/>
                <a:gd name="T119" fmla="*/ 2797 h 16838"/>
                <a:gd name="T120" fmla="+- 0 2039 382"/>
                <a:gd name="T121" fmla="*/ T120 w 6557"/>
                <a:gd name="T122" fmla="+- 0 2128 1"/>
                <a:gd name="T123" fmla="*/ 2128 h 16838"/>
                <a:gd name="T124" fmla="+- 0 1821 382"/>
                <a:gd name="T125" fmla="*/ T124 w 6557"/>
                <a:gd name="T126" fmla="+- 0 1557 1"/>
                <a:gd name="T127" fmla="*/ 1557 h 16838"/>
                <a:gd name="T128" fmla="+- 0 1595 382"/>
                <a:gd name="T129" fmla="*/ T128 w 6557"/>
                <a:gd name="T130" fmla="+- 0 1075 1"/>
                <a:gd name="T131" fmla="*/ 1075 h 16838"/>
                <a:gd name="T132" fmla="+- 0 1370 382"/>
                <a:gd name="T133" fmla="*/ T132 w 6557"/>
                <a:gd name="T134" fmla="+- 0 677 1"/>
                <a:gd name="T135" fmla="*/ 677 h 16838"/>
                <a:gd name="T136" fmla="+- 0 1151 382"/>
                <a:gd name="T137" fmla="*/ T136 w 6557"/>
                <a:gd name="T138" fmla="+- 0 355 1"/>
                <a:gd name="T139" fmla="*/ 355 h 16838"/>
                <a:gd name="T140" fmla="+- 0 949 382"/>
                <a:gd name="T141" fmla="*/ T140 w 6557"/>
                <a:gd name="T142" fmla="+- 0 103 1"/>
                <a:gd name="T143" fmla="*/ 103 h 16838"/>
                <a:gd name="T144" fmla="+- 0 382 382"/>
                <a:gd name="T145" fmla="*/ T144 w 6557"/>
                <a:gd name="T146" fmla="+- 0 1 1"/>
                <a:gd name="T147" fmla="*/ 1 h 16838"/>
                <a:gd name="T148" fmla="+- 0 657 382"/>
                <a:gd name="T149" fmla="*/ T148 w 6557"/>
                <a:gd name="T150" fmla="+- 0 499 1"/>
                <a:gd name="T151" fmla="*/ 499 h 16838"/>
                <a:gd name="T152" fmla="+- 0 931 382"/>
                <a:gd name="T153" fmla="*/ T152 w 6557"/>
                <a:gd name="T154" fmla="+- 0 1097 1"/>
                <a:gd name="T155" fmla="*/ 1097 h 16838"/>
                <a:gd name="T156" fmla="+- 0 1189 382"/>
                <a:gd name="T157" fmla="*/ T156 w 6557"/>
                <a:gd name="T158" fmla="+- 0 1799 1"/>
                <a:gd name="T159" fmla="*/ 1799 h 16838"/>
                <a:gd name="T160" fmla="+- 0 1415 382"/>
                <a:gd name="T161" fmla="*/ T160 w 6557"/>
                <a:gd name="T162" fmla="+- 0 2609 1"/>
                <a:gd name="T163" fmla="*/ 2609 h 16838"/>
                <a:gd name="T164" fmla="+- 0 1595 382"/>
                <a:gd name="T165" fmla="*/ T164 w 6557"/>
                <a:gd name="T166" fmla="+- 0 3530 1"/>
                <a:gd name="T167" fmla="*/ 3530 h 16838"/>
                <a:gd name="T168" fmla="+- 0 1714 382"/>
                <a:gd name="T169" fmla="*/ T168 w 6557"/>
                <a:gd name="T170" fmla="+- 0 4567 1"/>
                <a:gd name="T171" fmla="*/ 4567 h 16838"/>
                <a:gd name="T172" fmla="+- 0 1756 382"/>
                <a:gd name="T173" fmla="*/ T172 w 6557"/>
                <a:gd name="T174" fmla="+- 0 5722 1"/>
                <a:gd name="T175" fmla="*/ 5722 h 16838"/>
                <a:gd name="T176" fmla="+- 0 1706 382"/>
                <a:gd name="T177" fmla="*/ T176 w 6557"/>
                <a:gd name="T178" fmla="+- 0 6999 1"/>
                <a:gd name="T179" fmla="*/ 6999 h 16838"/>
                <a:gd name="T180" fmla="+- 0 1549 382"/>
                <a:gd name="T181" fmla="*/ T180 w 6557"/>
                <a:gd name="T182" fmla="+- 0 8403 1"/>
                <a:gd name="T183" fmla="*/ 8403 h 16838"/>
                <a:gd name="T184" fmla="+- 0 1271 382"/>
                <a:gd name="T185" fmla="*/ T184 w 6557"/>
                <a:gd name="T186" fmla="+- 0 9936 1"/>
                <a:gd name="T187" fmla="*/ 9936 h 16838"/>
                <a:gd name="T188" fmla="+- 0 1049 382"/>
                <a:gd name="T189" fmla="*/ T188 w 6557"/>
                <a:gd name="T190" fmla="+- 0 11105 1"/>
                <a:gd name="T191" fmla="*/ 11105 h 16838"/>
                <a:gd name="T192" fmla="+- 0 908 382"/>
                <a:gd name="T193" fmla="*/ T192 w 6557"/>
                <a:gd name="T194" fmla="+- 0 12149 1"/>
                <a:gd name="T195" fmla="*/ 12149 h 16838"/>
                <a:gd name="T196" fmla="+- 0 838 382"/>
                <a:gd name="T197" fmla="*/ T196 w 6557"/>
                <a:gd name="T198" fmla="+- 0 13074 1"/>
                <a:gd name="T199" fmla="*/ 13074 h 16838"/>
                <a:gd name="T200" fmla="+- 0 827 382"/>
                <a:gd name="T201" fmla="*/ T200 w 6557"/>
                <a:gd name="T202" fmla="+- 0 13889 1"/>
                <a:gd name="T203" fmla="*/ 13889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557" h="16838">
                  <a:moveTo>
                    <a:pt x="458" y="14255"/>
                  </a:moveTo>
                  <a:lnTo>
                    <a:pt x="482" y="14598"/>
                  </a:lnTo>
                  <a:lnTo>
                    <a:pt x="515" y="14916"/>
                  </a:lnTo>
                  <a:lnTo>
                    <a:pt x="556" y="15211"/>
                  </a:lnTo>
                  <a:lnTo>
                    <a:pt x="604" y="15484"/>
                  </a:lnTo>
                  <a:lnTo>
                    <a:pt x="658" y="15735"/>
                  </a:lnTo>
                  <a:lnTo>
                    <a:pt x="715" y="15965"/>
                  </a:lnTo>
                  <a:lnTo>
                    <a:pt x="775" y="16176"/>
                  </a:lnTo>
                  <a:lnTo>
                    <a:pt x="836" y="16368"/>
                  </a:lnTo>
                  <a:lnTo>
                    <a:pt x="897" y="16541"/>
                  </a:lnTo>
                  <a:lnTo>
                    <a:pt x="956" y="16698"/>
                  </a:lnTo>
                  <a:lnTo>
                    <a:pt x="1012" y="16838"/>
                  </a:lnTo>
                  <a:lnTo>
                    <a:pt x="3215" y="16838"/>
                  </a:lnTo>
                  <a:lnTo>
                    <a:pt x="3063" y="16626"/>
                  </a:lnTo>
                  <a:lnTo>
                    <a:pt x="2920" y="16403"/>
                  </a:lnTo>
                  <a:lnTo>
                    <a:pt x="2785" y="16169"/>
                  </a:lnTo>
                  <a:lnTo>
                    <a:pt x="2658" y="15924"/>
                  </a:lnTo>
                  <a:lnTo>
                    <a:pt x="2539" y="15669"/>
                  </a:lnTo>
                  <a:lnTo>
                    <a:pt x="2428" y="15405"/>
                  </a:lnTo>
                  <a:lnTo>
                    <a:pt x="2326" y="15130"/>
                  </a:lnTo>
                  <a:lnTo>
                    <a:pt x="2231" y="14847"/>
                  </a:lnTo>
                  <a:lnTo>
                    <a:pt x="2143" y="14556"/>
                  </a:lnTo>
                  <a:lnTo>
                    <a:pt x="2064" y="14256"/>
                  </a:lnTo>
                  <a:lnTo>
                    <a:pt x="1993" y="13949"/>
                  </a:lnTo>
                  <a:lnTo>
                    <a:pt x="1929" y="13634"/>
                  </a:lnTo>
                  <a:lnTo>
                    <a:pt x="1873" y="13313"/>
                  </a:lnTo>
                  <a:lnTo>
                    <a:pt x="1824" y="12986"/>
                  </a:lnTo>
                  <a:lnTo>
                    <a:pt x="1783" y="12653"/>
                  </a:lnTo>
                  <a:lnTo>
                    <a:pt x="1750" y="12314"/>
                  </a:lnTo>
                  <a:lnTo>
                    <a:pt x="1724" y="11971"/>
                  </a:lnTo>
                  <a:lnTo>
                    <a:pt x="1706" y="11623"/>
                  </a:lnTo>
                  <a:lnTo>
                    <a:pt x="1695" y="11271"/>
                  </a:lnTo>
                  <a:lnTo>
                    <a:pt x="1691" y="10915"/>
                  </a:lnTo>
                  <a:lnTo>
                    <a:pt x="1693" y="10674"/>
                  </a:lnTo>
                  <a:lnTo>
                    <a:pt x="1698" y="10431"/>
                  </a:lnTo>
                  <a:lnTo>
                    <a:pt x="1706" y="10188"/>
                  </a:lnTo>
                  <a:lnTo>
                    <a:pt x="1717" y="9943"/>
                  </a:lnTo>
                  <a:lnTo>
                    <a:pt x="1732" y="9698"/>
                  </a:lnTo>
                  <a:lnTo>
                    <a:pt x="1750" y="9451"/>
                  </a:lnTo>
                  <a:lnTo>
                    <a:pt x="1771" y="9205"/>
                  </a:lnTo>
                  <a:lnTo>
                    <a:pt x="1796" y="8957"/>
                  </a:lnTo>
                  <a:lnTo>
                    <a:pt x="1824" y="8709"/>
                  </a:lnTo>
                  <a:lnTo>
                    <a:pt x="1854" y="8461"/>
                  </a:lnTo>
                  <a:lnTo>
                    <a:pt x="1888" y="8213"/>
                  </a:lnTo>
                  <a:lnTo>
                    <a:pt x="1926" y="7965"/>
                  </a:lnTo>
                  <a:lnTo>
                    <a:pt x="1966" y="7718"/>
                  </a:lnTo>
                  <a:lnTo>
                    <a:pt x="2009" y="7470"/>
                  </a:lnTo>
                  <a:lnTo>
                    <a:pt x="2056" y="7223"/>
                  </a:lnTo>
                  <a:lnTo>
                    <a:pt x="2106" y="6977"/>
                  </a:lnTo>
                  <a:lnTo>
                    <a:pt x="2159" y="6731"/>
                  </a:lnTo>
                  <a:lnTo>
                    <a:pt x="2214" y="6486"/>
                  </a:lnTo>
                  <a:lnTo>
                    <a:pt x="2273" y="6242"/>
                  </a:lnTo>
                  <a:lnTo>
                    <a:pt x="2335" y="5999"/>
                  </a:lnTo>
                  <a:lnTo>
                    <a:pt x="2297" y="5453"/>
                  </a:lnTo>
                  <a:lnTo>
                    <a:pt x="2247" y="4937"/>
                  </a:lnTo>
                  <a:lnTo>
                    <a:pt x="2187" y="4452"/>
                  </a:lnTo>
                  <a:lnTo>
                    <a:pt x="2117" y="3996"/>
                  </a:lnTo>
                  <a:lnTo>
                    <a:pt x="2038" y="3569"/>
                  </a:lnTo>
                  <a:lnTo>
                    <a:pt x="1952" y="3169"/>
                  </a:lnTo>
                  <a:lnTo>
                    <a:pt x="1859" y="2796"/>
                  </a:lnTo>
                  <a:lnTo>
                    <a:pt x="1760" y="2449"/>
                  </a:lnTo>
                  <a:lnTo>
                    <a:pt x="1657" y="2127"/>
                  </a:lnTo>
                  <a:lnTo>
                    <a:pt x="1549" y="1830"/>
                  </a:lnTo>
                  <a:lnTo>
                    <a:pt x="1439" y="1556"/>
                  </a:lnTo>
                  <a:lnTo>
                    <a:pt x="1327" y="1304"/>
                  </a:lnTo>
                  <a:lnTo>
                    <a:pt x="1213" y="1074"/>
                  </a:lnTo>
                  <a:lnTo>
                    <a:pt x="1100" y="865"/>
                  </a:lnTo>
                  <a:lnTo>
                    <a:pt x="988" y="676"/>
                  </a:lnTo>
                  <a:lnTo>
                    <a:pt x="877" y="506"/>
                  </a:lnTo>
                  <a:lnTo>
                    <a:pt x="769" y="354"/>
                  </a:lnTo>
                  <a:lnTo>
                    <a:pt x="666" y="220"/>
                  </a:lnTo>
                  <a:lnTo>
                    <a:pt x="567" y="102"/>
                  </a:lnTo>
                  <a:lnTo>
                    <a:pt x="473" y="0"/>
                  </a:lnTo>
                  <a:lnTo>
                    <a:pt x="0" y="0"/>
                  </a:lnTo>
                  <a:lnTo>
                    <a:pt x="137" y="236"/>
                  </a:lnTo>
                  <a:lnTo>
                    <a:pt x="275" y="498"/>
                  </a:lnTo>
                  <a:lnTo>
                    <a:pt x="413" y="784"/>
                  </a:lnTo>
                  <a:lnTo>
                    <a:pt x="549" y="1096"/>
                  </a:lnTo>
                  <a:lnTo>
                    <a:pt x="681" y="1433"/>
                  </a:lnTo>
                  <a:lnTo>
                    <a:pt x="807" y="1798"/>
                  </a:lnTo>
                  <a:lnTo>
                    <a:pt x="925" y="2189"/>
                  </a:lnTo>
                  <a:lnTo>
                    <a:pt x="1033" y="2608"/>
                  </a:lnTo>
                  <a:lnTo>
                    <a:pt x="1130" y="3054"/>
                  </a:lnTo>
                  <a:lnTo>
                    <a:pt x="1213" y="3529"/>
                  </a:lnTo>
                  <a:lnTo>
                    <a:pt x="1281" y="4033"/>
                  </a:lnTo>
                  <a:lnTo>
                    <a:pt x="1332" y="4566"/>
                  </a:lnTo>
                  <a:lnTo>
                    <a:pt x="1363" y="5128"/>
                  </a:lnTo>
                  <a:lnTo>
                    <a:pt x="1374" y="5721"/>
                  </a:lnTo>
                  <a:lnTo>
                    <a:pt x="1361" y="6344"/>
                  </a:lnTo>
                  <a:lnTo>
                    <a:pt x="1324" y="6998"/>
                  </a:lnTo>
                  <a:lnTo>
                    <a:pt x="1260" y="7684"/>
                  </a:lnTo>
                  <a:lnTo>
                    <a:pt x="1167" y="8402"/>
                  </a:lnTo>
                  <a:lnTo>
                    <a:pt x="1044" y="9152"/>
                  </a:lnTo>
                  <a:lnTo>
                    <a:pt x="889" y="9935"/>
                  </a:lnTo>
                  <a:lnTo>
                    <a:pt x="767" y="10536"/>
                  </a:lnTo>
                  <a:lnTo>
                    <a:pt x="667" y="11104"/>
                  </a:lnTo>
                  <a:lnTo>
                    <a:pt x="587" y="11641"/>
                  </a:lnTo>
                  <a:lnTo>
                    <a:pt x="526" y="12148"/>
                  </a:lnTo>
                  <a:lnTo>
                    <a:pt x="483" y="12625"/>
                  </a:lnTo>
                  <a:lnTo>
                    <a:pt x="456" y="13073"/>
                  </a:lnTo>
                  <a:lnTo>
                    <a:pt x="444" y="13494"/>
                  </a:lnTo>
                  <a:lnTo>
                    <a:pt x="445" y="13888"/>
                  </a:lnTo>
                  <a:lnTo>
                    <a:pt x="458" y="14255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6FA1864-4CA3-49BC-8F7C-AAEFF008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"/>
              <a:ext cx="6557" cy="16838"/>
            </a:xfrm>
            <a:custGeom>
              <a:avLst/>
              <a:gdLst>
                <a:gd name="T0" fmla="+- 0 3269 382"/>
                <a:gd name="T1" fmla="*/ T0 w 6557"/>
                <a:gd name="T2" fmla="+- 0 12615 1"/>
                <a:gd name="T3" fmla="*/ 12615 h 16838"/>
                <a:gd name="T4" fmla="+- 0 3325 382"/>
                <a:gd name="T5" fmla="*/ T4 w 6557"/>
                <a:gd name="T6" fmla="+- 0 12825 1"/>
                <a:gd name="T7" fmla="*/ 12825 h 16838"/>
                <a:gd name="T8" fmla="+- 0 3383 382"/>
                <a:gd name="T9" fmla="*/ T8 w 6557"/>
                <a:gd name="T10" fmla="+- 0 13029 1"/>
                <a:gd name="T11" fmla="*/ 13029 h 16838"/>
                <a:gd name="T12" fmla="+- 0 3444 382"/>
                <a:gd name="T13" fmla="*/ T12 w 6557"/>
                <a:gd name="T14" fmla="+- 0 13227 1"/>
                <a:gd name="T15" fmla="*/ 13227 h 16838"/>
                <a:gd name="T16" fmla="+- 0 3508 382"/>
                <a:gd name="T17" fmla="*/ T16 w 6557"/>
                <a:gd name="T18" fmla="+- 0 13418 1"/>
                <a:gd name="T19" fmla="*/ 13418 h 16838"/>
                <a:gd name="T20" fmla="+- 0 3574 382"/>
                <a:gd name="T21" fmla="*/ T20 w 6557"/>
                <a:gd name="T22" fmla="+- 0 13603 1"/>
                <a:gd name="T23" fmla="*/ 13603 h 16838"/>
                <a:gd name="T24" fmla="+- 0 3642 382"/>
                <a:gd name="T25" fmla="*/ T24 w 6557"/>
                <a:gd name="T26" fmla="+- 0 13782 1"/>
                <a:gd name="T27" fmla="*/ 13782 h 16838"/>
                <a:gd name="T28" fmla="+- 0 3712 382"/>
                <a:gd name="T29" fmla="*/ T28 w 6557"/>
                <a:gd name="T30" fmla="+- 0 13955 1"/>
                <a:gd name="T31" fmla="*/ 13955 h 16838"/>
                <a:gd name="T32" fmla="+- 0 3784 382"/>
                <a:gd name="T33" fmla="*/ T32 w 6557"/>
                <a:gd name="T34" fmla="+- 0 14123 1"/>
                <a:gd name="T35" fmla="*/ 14123 h 16838"/>
                <a:gd name="T36" fmla="+- 0 3857 382"/>
                <a:gd name="T37" fmla="*/ T36 w 6557"/>
                <a:gd name="T38" fmla="+- 0 14284 1"/>
                <a:gd name="T39" fmla="*/ 14284 h 16838"/>
                <a:gd name="T40" fmla="+- 0 3933 382"/>
                <a:gd name="T41" fmla="*/ T40 w 6557"/>
                <a:gd name="T42" fmla="+- 0 14440 1"/>
                <a:gd name="T43" fmla="*/ 14440 h 16838"/>
                <a:gd name="T44" fmla="+- 0 4009 382"/>
                <a:gd name="T45" fmla="*/ T44 w 6557"/>
                <a:gd name="T46" fmla="+- 0 14590 1"/>
                <a:gd name="T47" fmla="*/ 14590 h 16838"/>
                <a:gd name="T48" fmla="+- 0 4087 382"/>
                <a:gd name="T49" fmla="*/ T48 w 6557"/>
                <a:gd name="T50" fmla="+- 0 14735 1"/>
                <a:gd name="T51" fmla="*/ 14735 h 16838"/>
                <a:gd name="T52" fmla="+- 0 4166 382"/>
                <a:gd name="T53" fmla="*/ T52 w 6557"/>
                <a:gd name="T54" fmla="+- 0 14874 1"/>
                <a:gd name="T55" fmla="*/ 14874 h 16838"/>
                <a:gd name="T56" fmla="+- 0 4246 382"/>
                <a:gd name="T57" fmla="*/ T56 w 6557"/>
                <a:gd name="T58" fmla="+- 0 15008 1"/>
                <a:gd name="T59" fmla="*/ 15008 h 16838"/>
                <a:gd name="T60" fmla="+- 0 4327 382"/>
                <a:gd name="T61" fmla="*/ T60 w 6557"/>
                <a:gd name="T62" fmla="+- 0 15137 1"/>
                <a:gd name="T63" fmla="*/ 15137 h 16838"/>
                <a:gd name="T64" fmla="+- 0 4409 382"/>
                <a:gd name="T65" fmla="*/ T64 w 6557"/>
                <a:gd name="T66" fmla="+- 0 15260 1"/>
                <a:gd name="T67" fmla="*/ 15260 h 16838"/>
                <a:gd name="T68" fmla="+- 0 4491 382"/>
                <a:gd name="T69" fmla="*/ T68 w 6557"/>
                <a:gd name="T70" fmla="+- 0 15379 1"/>
                <a:gd name="T71" fmla="*/ 15379 h 16838"/>
                <a:gd name="T72" fmla="+- 0 4573 382"/>
                <a:gd name="T73" fmla="*/ T72 w 6557"/>
                <a:gd name="T74" fmla="+- 0 15492 1"/>
                <a:gd name="T75" fmla="*/ 15492 h 16838"/>
                <a:gd name="T76" fmla="+- 0 4656 382"/>
                <a:gd name="T77" fmla="*/ T76 w 6557"/>
                <a:gd name="T78" fmla="+- 0 15601 1"/>
                <a:gd name="T79" fmla="*/ 15601 h 16838"/>
                <a:gd name="T80" fmla="+- 0 4730 382"/>
                <a:gd name="T81" fmla="*/ T80 w 6557"/>
                <a:gd name="T82" fmla="+- 0 15695 1"/>
                <a:gd name="T83" fmla="*/ 15695 h 16838"/>
                <a:gd name="T84" fmla="+- 0 4804 382"/>
                <a:gd name="T85" fmla="*/ T84 w 6557"/>
                <a:gd name="T86" fmla="+- 0 15785 1"/>
                <a:gd name="T87" fmla="*/ 15785 h 16838"/>
                <a:gd name="T88" fmla="+- 0 4878 382"/>
                <a:gd name="T89" fmla="*/ T88 w 6557"/>
                <a:gd name="T90" fmla="+- 0 15871 1"/>
                <a:gd name="T91" fmla="*/ 15871 h 16838"/>
                <a:gd name="T92" fmla="+- 0 4952 382"/>
                <a:gd name="T93" fmla="*/ T92 w 6557"/>
                <a:gd name="T94" fmla="+- 0 15954 1"/>
                <a:gd name="T95" fmla="*/ 15954 h 16838"/>
                <a:gd name="T96" fmla="+- 0 5026 382"/>
                <a:gd name="T97" fmla="*/ T96 w 6557"/>
                <a:gd name="T98" fmla="+- 0 16033 1"/>
                <a:gd name="T99" fmla="*/ 16033 h 16838"/>
                <a:gd name="T100" fmla="+- 0 5099 382"/>
                <a:gd name="T101" fmla="*/ T100 w 6557"/>
                <a:gd name="T102" fmla="+- 0 16108 1"/>
                <a:gd name="T103" fmla="*/ 16108 h 16838"/>
                <a:gd name="T104" fmla="+- 0 5171 382"/>
                <a:gd name="T105" fmla="*/ T104 w 6557"/>
                <a:gd name="T106" fmla="+- 0 16181 1"/>
                <a:gd name="T107" fmla="*/ 16181 h 16838"/>
                <a:gd name="T108" fmla="+- 0 5243 382"/>
                <a:gd name="T109" fmla="*/ T108 w 6557"/>
                <a:gd name="T110" fmla="+- 0 16249 1"/>
                <a:gd name="T111" fmla="*/ 16249 h 16838"/>
                <a:gd name="T112" fmla="+- 0 5314 382"/>
                <a:gd name="T113" fmla="*/ T112 w 6557"/>
                <a:gd name="T114" fmla="+- 0 16315 1"/>
                <a:gd name="T115" fmla="*/ 16315 h 16838"/>
                <a:gd name="T116" fmla="+- 0 5384 382"/>
                <a:gd name="T117" fmla="*/ T116 w 6557"/>
                <a:gd name="T118" fmla="+- 0 16377 1"/>
                <a:gd name="T119" fmla="*/ 16377 h 16838"/>
                <a:gd name="T120" fmla="+- 0 5453 382"/>
                <a:gd name="T121" fmla="*/ T120 w 6557"/>
                <a:gd name="T122" fmla="+- 0 16437 1"/>
                <a:gd name="T123" fmla="*/ 16437 h 16838"/>
                <a:gd name="T124" fmla="+- 0 5521 382"/>
                <a:gd name="T125" fmla="*/ T124 w 6557"/>
                <a:gd name="T126" fmla="+- 0 16493 1"/>
                <a:gd name="T127" fmla="*/ 16493 h 16838"/>
                <a:gd name="T128" fmla="+- 0 5587 382"/>
                <a:gd name="T129" fmla="*/ T128 w 6557"/>
                <a:gd name="T130" fmla="+- 0 16546 1"/>
                <a:gd name="T131" fmla="*/ 16546 h 16838"/>
                <a:gd name="T132" fmla="+- 0 5652 382"/>
                <a:gd name="T133" fmla="*/ T132 w 6557"/>
                <a:gd name="T134" fmla="+- 0 16596 1"/>
                <a:gd name="T135" fmla="*/ 16596 h 16838"/>
                <a:gd name="T136" fmla="+- 0 5716 382"/>
                <a:gd name="T137" fmla="*/ T136 w 6557"/>
                <a:gd name="T138" fmla="+- 0 16643 1"/>
                <a:gd name="T139" fmla="*/ 16643 h 16838"/>
                <a:gd name="T140" fmla="+- 0 5778 382"/>
                <a:gd name="T141" fmla="*/ T140 w 6557"/>
                <a:gd name="T142" fmla="+- 0 16688 1"/>
                <a:gd name="T143" fmla="*/ 16688 h 16838"/>
                <a:gd name="T144" fmla="+- 0 5839 382"/>
                <a:gd name="T145" fmla="*/ T144 w 6557"/>
                <a:gd name="T146" fmla="+- 0 16729 1"/>
                <a:gd name="T147" fmla="*/ 16729 h 16838"/>
                <a:gd name="T148" fmla="+- 0 5898 382"/>
                <a:gd name="T149" fmla="*/ T148 w 6557"/>
                <a:gd name="T150" fmla="+- 0 16768 1"/>
                <a:gd name="T151" fmla="*/ 16768 h 16838"/>
                <a:gd name="T152" fmla="+- 0 5954 382"/>
                <a:gd name="T153" fmla="*/ T152 w 6557"/>
                <a:gd name="T154" fmla="+- 0 16805 1"/>
                <a:gd name="T155" fmla="*/ 16805 h 16838"/>
                <a:gd name="T156" fmla="+- 0 6009 382"/>
                <a:gd name="T157" fmla="*/ T156 w 6557"/>
                <a:gd name="T158" fmla="+- 0 16839 1"/>
                <a:gd name="T159" fmla="*/ 16839 h 16838"/>
                <a:gd name="T160" fmla="+- 0 6940 382"/>
                <a:gd name="T161" fmla="*/ T160 w 6557"/>
                <a:gd name="T162" fmla="+- 0 16839 1"/>
                <a:gd name="T163" fmla="*/ 16839 h 16838"/>
                <a:gd name="T164" fmla="+- 0 6771 382"/>
                <a:gd name="T165" fmla="*/ T164 w 6557"/>
                <a:gd name="T166" fmla="+- 0 16754 1"/>
                <a:gd name="T167" fmla="*/ 16754 h 16838"/>
                <a:gd name="T168" fmla="+- 0 6593 382"/>
                <a:gd name="T169" fmla="*/ T168 w 6557"/>
                <a:gd name="T170" fmla="+- 0 16659 1"/>
                <a:gd name="T171" fmla="*/ 16659 h 16838"/>
                <a:gd name="T172" fmla="+- 0 6407 382"/>
                <a:gd name="T173" fmla="*/ T172 w 6557"/>
                <a:gd name="T174" fmla="+- 0 16551 1"/>
                <a:gd name="T175" fmla="*/ 16551 h 16838"/>
                <a:gd name="T176" fmla="+- 0 6215 382"/>
                <a:gd name="T177" fmla="*/ T176 w 6557"/>
                <a:gd name="T178" fmla="+- 0 16432 1"/>
                <a:gd name="T179" fmla="*/ 16432 h 16838"/>
                <a:gd name="T180" fmla="+- 0 6017 382"/>
                <a:gd name="T181" fmla="*/ T180 w 6557"/>
                <a:gd name="T182" fmla="+- 0 16299 1"/>
                <a:gd name="T183" fmla="*/ 16299 h 16838"/>
                <a:gd name="T184" fmla="+- 0 5815 382"/>
                <a:gd name="T185" fmla="*/ T184 w 6557"/>
                <a:gd name="T186" fmla="+- 0 16154 1"/>
                <a:gd name="T187" fmla="*/ 16154 h 16838"/>
                <a:gd name="T188" fmla="+- 0 5610 382"/>
                <a:gd name="T189" fmla="*/ T188 w 6557"/>
                <a:gd name="T190" fmla="+- 0 15994 1"/>
                <a:gd name="T191" fmla="*/ 15994 h 16838"/>
                <a:gd name="T192" fmla="+- 0 5403 382"/>
                <a:gd name="T193" fmla="*/ T192 w 6557"/>
                <a:gd name="T194" fmla="+- 0 15820 1"/>
                <a:gd name="T195" fmla="*/ 15820 h 16838"/>
                <a:gd name="T196" fmla="+- 0 5195 382"/>
                <a:gd name="T197" fmla="*/ T196 w 6557"/>
                <a:gd name="T198" fmla="+- 0 15630 1"/>
                <a:gd name="T199" fmla="*/ 15630 h 16838"/>
                <a:gd name="T200" fmla="+- 0 4988 382"/>
                <a:gd name="T201" fmla="*/ T200 w 6557"/>
                <a:gd name="T202" fmla="+- 0 15425 1"/>
                <a:gd name="T203" fmla="*/ 15425 h 16838"/>
                <a:gd name="T204" fmla="+- 0 4783 382"/>
                <a:gd name="T205" fmla="*/ T204 w 6557"/>
                <a:gd name="T206" fmla="+- 0 15204 1"/>
                <a:gd name="T207" fmla="*/ 15204 h 16838"/>
                <a:gd name="T208" fmla="+- 0 4581 382"/>
                <a:gd name="T209" fmla="*/ T208 w 6557"/>
                <a:gd name="T210" fmla="+- 0 14967 1"/>
                <a:gd name="T211" fmla="*/ 14967 h 16838"/>
                <a:gd name="T212" fmla="+- 0 4383 382"/>
                <a:gd name="T213" fmla="*/ T212 w 6557"/>
                <a:gd name="T214" fmla="+- 0 14712 1"/>
                <a:gd name="T215" fmla="*/ 14712 h 16838"/>
                <a:gd name="T216" fmla="+- 0 4190 382"/>
                <a:gd name="T217" fmla="*/ T216 w 6557"/>
                <a:gd name="T218" fmla="+- 0 14439 1"/>
                <a:gd name="T219" fmla="*/ 14439 h 16838"/>
                <a:gd name="T220" fmla="+- 0 4004 382"/>
                <a:gd name="T221" fmla="*/ T220 w 6557"/>
                <a:gd name="T222" fmla="+- 0 14148 1"/>
                <a:gd name="T223" fmla="*/ 14148 h 16838"/>
                <a:gd name="T224" fmla="+- 0 3826 382"/>
                <a:gd name="T225" fmla="*/ T224 w 6557"/>
                <a:gd name="T226" fmla="+- 0 13838 1"/>
                <a:gd name="T227" fmla="*/ 13838 h 16838"/>
                <a:gd name="T228" fmla="+- 0 3657 382"/>
                <a:gd name="T229" fmla="*/ T228 w 6557"/>
                <a:gd name="T230" fmla="+- 0 13508 1"/>
                <a:gd name="T231" fmla="*/ 13508 h 16838"/>
                <a:gd name="T232" fmla="+- 0 3498 382"/>
                <a:gd name="T233" fmla="*/ T232 w 6557"/>
                <a:gd name="T234" fmla="+- 0 13159 1"/>
                <a:gd name="T235" fmla="*/ 13159 h 16838"/>
                <a:gd name="T236" fmla="+- 0 3351 382"/>
                <a:gd name="T237" fmla="*/ T236 w 6557"/>
                <a:gd name="T238" fmla="+- 0 12789 1"/>
                <a:gd name="T239" fmla="*/ 12789 h 16838"/>
                <a:gd name="T240" fmla="+- 0 3216 382"/>
                <a:gd name="T241" fmla="*/ T240 w 6557"/>
                <a:gd name="T242" fmla="+- 0 12398 1"/>
                <a:gd name="T243" fmla="*/ 12398 h 16838"/>
                <a:gd name="T244" fmla="+- 0 3269 382"/>
                <a:gd name="T245" fmla="*/ T244 w 6557"/>
                <a:gd name="T246" fmla="+- 0 12615 1"/>
                <a:gd name="T247" fmla="*/ 12615 h 16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6557" h="16838">
                  <a:moveTo>
                    <a:pt x="2887" y="12614"/>
                  </a:moveTo>
                  <a:lnTo>
                    <a:pt x="2943" y="12824"/>
                  </a:lnTo>
                  <a:lnTo>
                    <a:pt x="3001" y="13028"/>
                  </a:lnTo>
                  <a:lnTo>
                    <a:pt x="3062" y="13226"/>
                  </a:lnTo>
                  <a:lnTo>
                    <a:pt x="3126" y="13417"/>
                  </a:lnTo>
                  <a:lnTo>
                    <a:pt x="3192" y="13602"/>
                  </a:lnTo>
                  <a:lnTo>
                    <a:pt x="3260" y="13781"/>
                  </a:lnTo>
                  <a:lnTo>
                    <a:pt x="3330" y="13954"/>
                  </a:lnTo>
                  <a:lnTo>
                    <a:pt x="3402" y="14122"/>
                  </a:lnTo>
                  <a:lnTo>
                    <a:pt x="3475" y="14283"/>
                  </a:lnTo>
                  <a:lnTo>
                    <a:pt x="3551" y="14439"/>
                  </a:lnTo>
                  <a:lnTo>
                    <a:pt x="3627" y="14589"/>
                  </a:lnTo>
                  <a:lnTo>
                    <a:pt x="3705" y="14734"/>
                  </a:lnTo>
                  <a:lnTo>
                    <a:pt x="3784" y="14873"/>
                  </a:lnTo>
                  <a:lnTo>
                    <a:pt x="3864" y="15007"/>
                  </a:lnTo>
                  <a:lnTo>
                    <a:pt x="3945" y="15136"/>
                  </a:lnTo>
                  <a:lnTo>
                    <a:pt x="4027" y="15259"/>
                  </a:lnTo>
                  <a:lnTo>
                    <a:pt x="4109" y="15378"/>
                  </a:lnTo>
                  <a:lnTo>
                    <a:pt x="4191" y="15491"/>
                  </a:lnTo>
                  <a:lnTo>
                    <a:pt x="4274" y="15600"/>
                  </a:lnTo>
                  <a:lnTo>
                    <a:pt x="4348" y="15694"/>
                  </a:lnTo>
                  <a:lnTo>
                    <a:pt x="4422" y="15784"/>
                  </a:lnTo>
                  <a:lnTo>
                    <a:pt x="4496" y="15870"/>
                  </a:lnTo>
                  <a:lnTo>
                    <a:pt x="4570" y="15953"/>
                  </a:lnTo>
                  <a:lnTo>
                    <a:pt x="4644" y="16032"/>
                  </a:lnTo>
                  <a:lnTo>
                    <a:pt x="4717" y="16107"/>
                  </a:lnTo>
                  <a:lnTo>
                    <a:pt x="4789" y="16180"/>
                  </a:lnTo>
                  <a:lnTo>
                    <a:pt x="4861" y="16248"/>
                  </a:lnTo>
                  <a:lnTo>
                    <a:pt x="4932" y="16314"/>
                  </a:lnTo>
                  <a:lnTo>
                    <a:pt x="5002" y="16376"/>
                  </a:lnTo>
                  <a:lnTo>
                    <a:pt x="5071" y="16436"/>
                  </a:lnTo>
                  <a:lnTo>
                    <a:pt x="5139" y="16492"/>
                  </a:lnTo>
                  <a:lnTo>
                    <a:pt x="5205" y="16545"/>
                  </a:lnTo>
                  <a:lnTo>
                    <a:pt x="5270" y="16595"/>
                  </a:lnTo>
                  <a:lnTo>
                    <a:pt x="5334" y="16642"/>
                  </a:lnTo>
                  <a:lnTo>
                    <a:pt x="5396" y="16687"/>
                  </a:lnTo>
                  <a:lnTo>
                    <a:pt x="5457" y="16728"/>
                  </a:lnTo>
                  <a:lnTo>
                    <a:pt x="5516" y="16767"/>
                  </a:lnTo>
                  <a:lnTo>
                    <a:pt x="5572" y="16804"/>
                  </a:lnTo>
                  <a:lnTo>
                    <a:pt x="5627" y="16838"/>
                  </a:lnTo>
                  <a:lnTo>
                    <a:pt x="6558" y="16838"/>
                  </a:lnTo>
                  <a:lnTo>
                    <a:pt x="6389" y="16753"/>
                  </a:lnTo>
                  <a:lnTo>
                    <a:pt x="6211" y="16658"/>
                  </a:lnTo>
                  <a:lnTo>
                    <a:pt x="6025" y="16550"/>
                  </a:lnTo>
                  <a:lnTo>
                    <a:pt x="5833" y="16431"/>
                  </a:lnTo>
                  <a:lnTo>
                    <a:pt x="5635" y="16298"/>
                  </a:lnTo>
                  <a:lnTo>
                    <a:pt x="5433" y="16153"/>
                  </a:lnTo>
                  <a:lnTo>
                    <a:pt x="5228" y="15993"/>
                  </a:lnTo>
                  <a:lnTo>
                    <a:pt x="5021" y="15819"/>
                  </a:lnTo>
                  <a:lnTo>
                    <a:pt x="4813" y="15629"/>
                  </a:lnTo>
                  <a:lnTo>
                    <a:pt x="4606" y="15424"/>
                  </a:lnTo>
                  <a:lnTo>
                    <a:pt x="4401" y="15203"/>
                  </a:lnTo>
                  <a:lnTo>
                    <a:pt x="4199" y="14966"/>
                  </a:lnTo>
                  <a:lnTo>
                    <a:pt x="4001" y="14711"/>
                  </a:lnTo>
                  <a:lnTo>
                    <a:pt x="3808" y="14438"/>
                  </a:lnTo>
                  <a:lnTo>
                    <a:pt x="3622" y="14147"/>
                  </a:lnTo>
                  <a:lnTo>
                    <a:pt x="3444" y="13837"/>
                  </a:lnTo>
                  <a:lnTo>
                    <a:pt x="3275" y="13507"/>
                  </a:lnTo>
                  <a:lnTo>
                    <a:pt x="3116" y="13158"/>
                  </a:lnTo>
                  <a:lnTo>
                    <a:pt x="2969" y="12788"/>
                  </a:lnTo>
                  <a:lnTo>
                    <a:pt x="2834" y="12397"/>
                  </a:lnTo>
                  <a:lnTo>
                    <a:pt x="2887" y="12614"/>
                  </a:ln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666AAFD7-C7A8-4218-B385-C742D12BA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6" y="-461"/>
              <a:ext cx="7611" cy="17823"/>
              <a:chOff x="-326" y="-461"/>
              <a:chExt cx="7611" cy="17823"/>
            </a:xfrm>
          </p:grpSpPr>
          <p:sp>
            <p:nvSpPr>
              <p:cNvPr id="9" name="Freeform 33">
                <a:extLst>
                  <a:ext uri="{FF2B5EF4-FFF2-40B4-BE49-F238E27FC236}">
                    <a16:creationId xmlns:a16="http://schemas.microsoft.com/office/drawing/2014/main" id="{F6E0D75D-8EB2-4A42-B561-89408F6D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3835 2717"/>
                  <a:gd name="T1" fmla="*/ T0 w 1120"/>
                  <a:gd name="T2" fmla="+- 0 665 1"/>
                  <a:gd name="T3" fmla="*/ 665 h 6098"/>
                  <a:gd name="T4" fmla="+- 0 3830 2717"/>
                  <a:gd name="T5" fmla="*/ T4 w 1120"/>
                  <a:gd name="T6" fmla="+- 0 569 1"/>
                  <a:gd name="T7" fmla="*/ 569 h 6098"/>
                  <a:gd name="T8" fmla="+- 0 3823 2717"/>
                  <a:gd name="T9" fmla="*/ T8 w 1120"/>
                  <a:gd name="T10" fmla="+- 0 481 1"/>
                  <a:gd name="T11" fmla="*/ 481 h 6098"/>
                  <a:gd name="T12" fmla="+- 0 3815 2717"/>
                  <a:gd name="T13" fmla="*/ T12 w 1120"/>
                  <a:gd name="T14" fmla="+- 0 400 1"/>
                  <a:gd name="T15" fmla="*/ 400 h 6098"/>
                  <a:gd name="T16" fmla="+- 0 3805 2717"/>
                  <a:gd name="T17" fmla="*/ T16 w 1120"/>
                  <a:gd name="T18" fmla="+- 0 326 1"/>
                  <a:gd name="T19" fmla="*/ 326 h 6098"/>
                  <a:gd name="T20" fmla="+- 0 3795 2717"/>
                  <a:gd name="T21" fmla="*/ T20 w 1120"/>
                  <a:gd name="T22" fmla="+- 0 260 1"/>
                  <a:gd name="T23" fmla="*/ 260 h 6098"/>
                  <a:gd name="T24" fmla="+- 0 3783 2717"/>
                  <a:gd name="T25" fmla="*/ T24 w 1120"/>
                  <a:gd name="T26" fmla="+- 0 200 1"/>
                  <a:gd name="T27" fmla="*/ 200 h 6098"/>
                  <a:gd name="T28" fmla="+- 0 3770 2717"/>
                  <a:gd name="T29" fmla="*/ T28 w 1120"/>
                  <a:gd name="T30" fmla="+- 0 146 1"/>
                  <a:gd name="T31" fmla="*/ 146 h 6098"/>
                  <a:gd name="T32" fmla="+- 0 3757 2717"/>
                  <a:gd name="T33" fmla="*/ T32 w 1120"/>
                  <a:gd name="T34" fmla="+- 0 98 1"/>
                  <a:gd name="T35" fmla="*/ 98 h 6098"/>
                  <a:gd name="T36" fmla="+- 0 3731 2717"/>
                  <a:gd name="T37" fmla="*/ T36 w 1120"/>
                  <a:gd name="T38" fmla="+- 0 18 1"/>
                  <a:gd name="T39" fmla="*/ 18 h 6098"/>
                  <a:gd name="T40" fmla="+- 0 3692 2717"/>
                  <a:gd name="T41" fmla="*/ T40 w 1120"/>
                  <a:gd name="T42" fmla="+- 0 1 1"/>
                  <a:gd name="T43" fmla="*/ 1 h 6098"/>
                  <a:gd name="T44" fmla="+- 0 3707 2717"/>
                  <a:gd name="T45" fmla="*/ T44 w 1120"/>
                  <a:gd name="T46" fmla="+- 0 40 1"/>
                  <a:gd name="T47" fmla="*/ 40 h 6098"/>
                  <a:gd name="T48" fmla="+- 0 3747 2717"/>
                  <a:gd name="T49" fmla="*/ T48 w 1120"/>
                  <a:gd name="T50" fmla="+- 0 175 1"/>
                  <a:gd name="T51" fmla="*/ 175 h 6098"/>
                  <a:gd name="T52" fmla="+- 0 3775 2717"/>
                  <a:gd name="T53" fmla="*/ T52 w 1120"/>
                  <a:gd name="T54" fmla="+- 0 325 1"/>
                  <a:gd name="T55" fmla="*/ 325 h 6098"/>
                  <a:gd name="T56" fmla="+- 0 3796 2717"/>
                  <a:gd name="T57" fmla="*/ T56 w 1120"/>
                  <a:gd name="T58" fmla="+- 0 517 1"/>
                  <a:gd name="T59" fmla="*/ 517 h 6098"/>
                  <a:gd name="T60" fmla="+- 0 3806 2717"/>
                  <a:gd name="T61" fmla="*/ T60 w 1120"/>
                  <a:gd name="T62" fmla="+- 0 692 1"/>
                  <a:gd name="T63" fmla="*/ 692 h 6098"/>
                  <a:gd name="T64" fmla="+- 0 3807 2717"/>
                  <a:gd name="T65" fmla="*/ T64 w 1120"/>
                  <a:gd name="T66" fmla="+- 0 824 1"/>
                  <a:gd name="T67" fmla="*/ 824 h 6098"/>
                  <a:gd name="T68" fmla="+- 0 3802 2717"/>
                  <a:gd name="T69" fmla="*/ T68 w 1120"/>
                  <a:gd name="T70" fmla="+- 0 1071 1"/>
                  <a:gd name="T71" fmla="*/ 1071 h 6098"/>
                  <a:gd name="T72" fmla="+- 0 3783 2717"/>
                  <a:gd name="T73" fmla="*/ T72 w 1120"/>
                  <a:gd name="T74" fmla="+- 0 1356 1"/>
                  <a:gd name="T75" fmla="*/ 1356 h 6098"/>
                  <a:gd name="T76" fmla="+- 0 3749 2717"/>
                  <a:gd name="T77" fmla="*/ T76 w 1120"/>
                  <a:gd name="T78" fmla="+- 0 1682 1"/>
                  <a:gd name="T79" fmla="*/ 1682 h 6098"/>
                  <a:gd name="T80" fmla="+- 0 3698 2717"/>
                  <a:gd name="T81" fmla="*/ T80 w 1120"/>
                  <a:gd name="T82" fmla="+- 0 2051 1"/>
                  <a:gd name="T83" fmla="*/ 2051 h 6098"/>
                  <a:gd name="T84" fmla="+- 0 3628 2717"/>
                  <a:gd name="T85" fmla="*/ T84 w 1120"/>
                  <a:gd name="T86" fmla="+- 0 2467 1"/>
                  <a:gd name="T87" fmla="*/ 2467 h 6098"/>
                  <a:gd name="T88" fmla="+- 0 3536 2717"/>
                  <a:gd name="T89" fmla="*/ T88 w 1120"/>
                  <a:gd name="T90" fmla="+- 0 2931 1"/>
                  <a:gd name="T91" fmla="*/ 2931 h 6098"/>
                  <a:gd name="T92" fmla="+- 0 3420 2717"/>
                  <a:gd name="T93" fmla="*/ T92 w 1120"/>
                  <a:gd name="T94" fmla="+- 0 3446 1"/>
                  <a:gd name="T95" fmla="*/ 3446 h 6098"/>
                  <a:gd name="T96" fmla="+- 0 3278 2717"/>
                  <a:gd name="T97" fmla="*/ T96 w 1120"/>
                  <a:gd name="T98" fmla="+- 0 4015 1"/>
                  <a:gd name="T99" fmla="*/ 4015 h 6098"/>
                  <a:gd name="T100" fmla="+- 0 3108 2717"/>
                  <a:gd name="T101" fmla="*/ T100 w 1120"/>
                  <a:gd name="T102" fmla="+- 0 4640 1"/>
                  <a:gd name="T103" fmla="*/ 4640 h 6098"/>
                  <a:gd name="T104" fmla="+- 0 2908 2717"/>
                  <a:gd name="T105" fmla="*/ T104 w 1120"/>
                  <a:gd name="T106" fmla="+- 0 5324 1"/>
                  <a:gd name="T107" fmla="*/ 5324 h 6098"/>
                  <a:gd name="T108" fmla="+- 0 2899 2717"/>
                  <a:gd name="T109" fmla="*/ T108 w 1120"/>
                  <a:gd name="T110" fmla="+- 0 5355 1"/>
                  <a:gd name="T111" fmla="*/ 5355 h 6098"/>
                  <a:gd name="T112" fmla="+- 0 2887 2717"/>
                  <a:gd name="T113" fmla="*/ T112 w 1120"/>
                  <a:gd name="T114" fmla="+- 0 5394 1"/>
                  <a:gd name="T115" fmla="*/ 5394 h 6098"/>
                  <a:gd name="T116" fmla="+- 0 2876 2717"/>
                  <a:gd name="T117" fmla="*/ T116 w 1120"/>
                  <a:gd name="T118" fmla="+- 0 5432 1"/>
                  <a:gd name="T119" fmla="*/ 5432 h 6098"/>
                  <a:gd name="T120" fmla="+- 0 2865 2717"/>
                  <a:gd name="T121" fmla="*/ T120 w 1120"/>
                  <a:gd name="T122" fmla="+- 0 5470 1"/>
                  <a:gd name="T123" fmla="*/ 5470 h 6098"/>
                  <a:gd name="T124" fmla="+- 0 2853 2717"/>
                  <a:gd name="T125" fmla="*/ T124 w 1120"/>
                  <a:gd name="T126" fmla="+- 0 5509 1"/>
                  <a:gd name="T127" fmla="*/ 5509 h 6098"/>
                  <a:gd name="T128" fmla="+- 0 2842 2717"/>
                  <a:gd name="T129" fmla="*/ T128 w 1120"/>
                  <a:gd name="T130" fmla="+- 0 5547 1"/>
                  <a:gd name="T131" fmla="*/ 5547 h 6098"/>
                  <a:gd name="T132" fmla="+- 0 2831 2717"/>
                  <a:gd name="T133" fmla="*/ T132 w 1120"/>
                  <a:gd name="T134" fmla="+- 0 5586 1"/>
                  <a:gd name="T135" fmla="*/ 5586 h 6098"/>
                  <a:gd name="T136" fmla="+- 0 2833 2717"/>
                  <a:gd name="T137" fmla="*/ T136 w 1120"/>
                  <a:gd name="T138" fmla="+- 0 5617 1"/>
                  <a:gd name="T139" fmla="*/ 5617 h 6098"/>
                  <a:gd name="T140" fmla="+- 0 2835 2717"/>
                  <a:gd name="T141" fmla="*/ T140 w 1120"/>
                  <a:gd name="T142" fmla="+- 0 5657 1"/>
                  <a:gd name="T143" fmla="*/ 5657 h 6098"/>
                  <a:gd name="T144" fmla="+- 0 2841 2717"/>
                  <a:gd name="T145" fmla="*/ T144 w 1120"/>
                  <a:gd name="T146" fmla="+- 0 5659 1"/>
                  <a:gd name="T147" fmla="*/ 5659 h 6098"/>
                  <a:gd name="T148" fmla="+- 0 2852 2717"/>
                  <a:gd name="T149" fmla="*/ T148 w 1120"/>
                  <a:gd name="T150" fmla="+- 0 5621 1"/>
                  <a:gd name="T151" fmla="*/ 5621 h 6098"/>
                  <a:gd name="T152" fmla="+- 0 2863 2717"/>
                  <a:gd name="T153" fmla="*/ T152 w 1120"/>
                  <a:gd name="T154" fmla="+- 0 5582 1"/>
                  <a:gd name="T155" fmla="*/ 5582 h 6098"/>
                  <a:gd name="T156" fmla="+- 0 2874 2717"/>
                  <a:gd name="T157" fmla="*/ T156 w 1120"/>
                  <a:gd name="T158" fmla="+- 0 5544 1"/>
                  <a:gd name="T159" fmla="*/ 5544 h 6098"/>
                  <a:gd name="T160" fmla="+- 0 2886 2717"/>
                  <a:gd name="T161" fmla="*/ T160 w 1120"/>
                  <a:gd name="T162" fmla="+- 0 5505 1"/>
                  <a:gd name="T163" fmla="*/ 5505 h 6098"/>
                  <a:gd name="T164" fmla="+- 0 2897 2717"/>
                  <a:gd name="T165" fmla="*/ T164 w 1120"/>
                  <a:gd name="T166" fmla="+- 0 5467 1"/>
                  <a:gd name="T167" fmla="*/ 5467 h 6098"/>
                  <a:gd name="T168" fmla="+- 0 2908 2717"/>
                  <a:gd name="T169" fmla="*/ T168 w 1120"/>
                  <a:gd name="T170" fmla="+- 0 5429 1"/>
                  <a:gd name="T171" fmla="*/ 5429 h 6098"/>
                  <a:gd name="T172" fmla="+- 0 2920 2717"/>
                  <a:gd name="T173" fmla="*/ T172 w 1120"/>
                  <a:gd name="T174" fmla="+- 0 5390 1"/>
                  <a:gd name="T175" fmla="*/ 5390 h 6098"/>
                  <a:gd name="T176" fmla="+- 0 2931 2717"/>
                  <a:gd name="T177" fmla="*/ T176 w 1120"/>
                  <a:gd name="T178" fmla="+- 0 5352 1"/>
                  <a:gd name="T179" fmla="*/ 5352 h 6098"/>
                  <a:gd name="T180" fmla="+- 0 3041 2717"/>
                  <a:gd name="T181" fmla="*/ T180 w 1120"/>
                  <a:gd name="T182" fmla="+- 0 4983 1"/>
                  <a:gd name="T183" fmla="*/ 4983 h 6098"/>
                  <a:gd name="T184" fmla="+- 0 3226 2717"/>
                  <a:gd name="T185" fmla="*/ T184 w 1120"/>
                  <a:gd name="T186" fmla="+- 0 4328 1"/>
                  <a:gd name="T187" fmla="*/ 4328 h 6098"/>
                  <a:gd name="T188" fmla="+- 0 3382 2717"/>
                  <a:gd name="T189" fmla="*/ T188 w 1120"/>
                  <a:gd name="T190" fmla="+- 0 3731 1"/>
                  <a:gd name="T191" fmla="*/ 3731 h 6098"/>
                  <a:gd name="T192" fmla="+- 0 3511 2717"/>
                  <a:gd name="T193" fmla="*/ T192 w 1120"/>
                  <a:gd name="T194" fmla="+- 0 3188 1"/>
                  <a:gd name="T195" fmla="*/ 3188 h 6098"/>
                  <a:gd name="T196" fmla="+- 0 3614 2717"/>
                  <a:gd name="T197" fmla="*/ T196 w 1120"/>
                  <a:gd name="T198" fmla="+- 0 2698 1"/>
                  <a:gd name="T199" fmla="*/ 2698 h 6098"/>
                  <a:gd name="T200" fmla="+- 0 3695 2717"/>
                  <a:gd name="T201" fmla="*/ T200 w 1120"/>
                  <a:gd name="T202" fmla="+- 0 2258 1"/>
                  <a:gd name="T203" fmla="*/ 2258 h 6098"/>
                  <a:gd name="T204" fmla="+- 0 3756 2717"/>
                  <a:gd name="T205" fmla="*/ T204 w 1120"/>
                  <a:gd name="T206" fmla="+- 0 1865 1"/>
                  <a:gd name="T207" fmla="*/ 1865 h 6098"/>
                  <a:gd name="T208" fmla="+- 0 3798 2717"/>
                  <a:gd name="T209" fmla="*/ T208 w 1120"/>
                  <a:gd name="T210" fmla="+- 0 1517 1"/>
                  <a:gd name="T211" fmla="*/ 1517 h 6098"/>
                  <a:gd name="T212" fmla="+- 0 3824 2717"/>
                  <a:gd name="T213" fmla="*/ T212 w 1120"/>
                  <a:gd name="T214" fmla="+- 0 1210 1"/>
                  <a:gd name="T215" fmla="*/ 1210 h 6098"/>
                  <a:gd name="T216" fmla="+- 0 3836 2717"/>
                  <a:gd name="T217" fmla="*/ T216 w 1120"/>
                  <a:gd name="T218" fmla="+- 0 944 1"/>
                  <a:gd name="T219" fmla="*/ 944 h 6098"/>
                  <a:gd name="T220" fmla="+- 0 3837 2717"/>
                  <a:gd name="T221" fmla="*/ T220 w 1120"/>
                  <a:gd name="T222" fmla="+- 0 769 1"/>
                  <a:gd name="T223" fmla="*/ 76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120" h="6098">
                    <a:moveTo>
                      <a:pt x="1119" y="715"/>
                    </a:moveTo>
                    <a:lnTo>
                      <a:pt x="1118" y="664"/>
                    </a:lnTo>
                    <a:lnTo>
                      <a:pt x="1116" y="615"/>
                    </a:lnTo>
                    <a:lnTo>
                      <a:pt x="1113" y="568"/>
                    </a:lnTo>
                    <a:lnTo>
                      <a:pt x="1110" y="523"/>
                    </a:lnTo>
                    <a:lnTo>
                      <a:pt x="1106" y="480"/>
                    </a:lnTo>
                    <a:lnTo>
                      <a:pt x="1103" y="438"/>
                    </a:lnTo>
                    <a:lnTo>
                      <a:pt x="1098" y="399"/>
                    </a:lnTo>
                    <a:lnTo>
                      <a:pt x="1093" y="361"/>
                    </a:lnTo>
                    <a:lnTo>
                      <a:pt x="1088" y="325"/>
                    </a:lnTo>
                    <a:lnTo>
                      <a:pt x="1083" y="291"/>
                    </a:lnTo>
                    <a:lnTo>
                      <a:pt x="1078" y="259"/>
                    </a:lnTo>
                    <a:lnTo>
                      <a:pt x="1072" y="228"/>
                    </a:lnTo>
                    <a:lnTo>
                      <a:pt x="1066" y="199"/>
                    </a:lnTo>
                    <a:lnTo>
                      <a:pt x="1060" y="171"/>
                    </a:lnTo>
                    <a:lnTo>
                      <a:pt x="1053" y="145"/>
                    </a:lnTo>
                    <a:lnTo>
                      <a:pt x="1047" y="120"/>
                    </a:lnTo>
                    <a:lnTo>
                      <a:pt x="1040" y="97"/>
                    </a:lnTo>
                    <a:lnTo>
                      <a:pt x="1027" y="54"/>
                    </a:lnTo>
                    <a:lnTo>
                      <a:pt x="1014" y="17"/>
                    </a:lnTo>
                    <a:lnTo>
                      <a:pt x="1007" y="0"/>
                    </a:lnTo>
                    <a:lnTo>
                      <a:pt x="975" y="0"/>
                    </a:lnTo>
                    <a:lnTo>
                      <a:pt x="983" y="19"/>
                    </a:lnTo>
                    <a:lnTo>
                      <a:pt x="990" y="39"/>
                    </a:lnTo>
                    <a:lnTo>
                      <a:pt x="1014" y="113"/>
                    </a:lnTo>
                    <a:lnTo>
                      <a:pt x="1030" y="174"/>
                    </a:lnTo>
                    <a:lnTo>
                      <a:pt x="1044" y="244"/>
                    </a:lnTo>
                    <a:lnTo>
                      <a:pt x="1058" y="324"/>
                    </a:lnTo>
                    <a:lnTo>
                      <a:pt x="1070" y="414"/>
                    </a:lnTo>
                    <a:lnTo>
                      <a:pt x="1079" y="516"/>
                    </a:lnTo>
                    <a:lnTo>
                      <a:pt x="1086" y="630"/>
                    </a:lnTo>
                    <a:lnTo>
                      <a:pt x="1089" y="691"/>
                    </a:lnTo>
                    <a:lnTo>
                      <a:pt x="1090" y="755"/>
                    </a:lnTo>
                    <a:lnTo>
                      <a:pt x="1090" y="823"/>
                    </a:lnTo>
                    <a:lnTo>
                      <a:pt x="1089" y="942"/>
                    </a:lnTo>
                    <a:lnTo>
                      <a:pt x="1085" y="1070"/>
                    </a:lnTo>
                    <a:lnTo>
                      <a:pt x="1077" y="1207"/>
                    </a:lnTo>
                    <a:lnTo>
                      <a:pt x="1066" y="1355"/>
                    </a:lnTo>
                    <a:lnTo>
                      <a:pt x="1051" y="1513"/>
                    </a:lnTo>
                    <a:lnTo>
                      <a:pt x="1032" y="1681"/>
                    </a:lnTo>
                    <a:lnTo>
                      <a:pt x="1009" y="1860"/>
                    </a:lnTo>
                    <a:lnTo>
                      <a:pt x="981" y="2050"/>
                    </a:lnTo>
                    <a:lnTo>
                      <a:pt x="949" y="2252"/>
                    </a:lnTo>
                    <a:lnTo>
                      <a:pt x="911" y="2466"/>
                    </a:lnTo>
                    <a:lnTo>
                      <a:pt x="868" y="2691"/>
                    </a:lnTo>
                    <a:lnTo>
                      <a:pt x="819" y="2930"/>
                    </a:lnTo>
                    <a:lnTo>
                      <a:pt x="764" y="3181"/>
                    </a:lnTo>
                    <a:lnTo>
                      <a:pt x="703" y="3445"/>
                    </a:lnTo>
                    <a:lnTo>
                      <a:pt x="636" y="3722"/>
                    </a:lnTo>
                    <a:lnTo>
                      <a:pt x="561" y="4014"/>
                    </a:lnTo>
                    <a:lnTo>
                      <a:pt x="480" y="4319"/>
                    </a:lnTo>
                    <a:lnTo>
                      <a:pt x="391" y="4639"/>
                    </a:lnTo>
                    <a:lnTo>
                      <a:pt x="295" y="4974"/>
                    </a:lnTo>
                    <a:lnTo>
                      <a:pt x="191" y="5323"/>
                    </a:lnTo>
                    <a:lnTo>
                      <a:pt x="188" y="5335"/>
                    </a:lnTo>
                    <a:lnTo>
                      <a:pt x="182" y="5354"/>
                    </a:lnTo>
                    <a:lnTo>
                      <a:pt x="176" y="5374"/>
                    </a:lnTo>
                    <a:lnTo>
                      <a:pt x="170" y="5393"/>
                    </a:lnTo>
                    <a:lnTo>
                      <a:pt x="165" y="5412"/>
                    </a:lnTo>
                    <a:lnTo>
                      <a:pt x="159" y="5431"/>
                    </a:lnTo>
                    <a:lnTo>
                      <a:pt x="153" y="5450"/>
                    </a:lnTo>
                    <a:lnTo>
                      <a:pt x="148" y="5469"/>
                    </a:lnTo>
                    <a:lnTo>
                      <a:pt x="142" y="5489"/>
                    </a:lnTo>
                    <a:lnTo>
                      <a:pt x="136" y="5508"/>
                    </a:lnTo>
                    <a:lnTo>
                      <a:pt x="131" y="5527"/>
                    </a:lnTo>
                    <a:lnTo>
                      <a:pt x="125" y="5546"/>
                    </a:lnTo>
                    <a:lnTo>
                      <a:pt x="120" y="5565"/>
                    </a:lnTo>
                    <a:lnTo>
                      <a:pt x="114" y="5585"/>
                    </a:lnTo>
                    <a:lnTo>
                      <a:pt x="115" y="5596"/>
                    </a:lnTo>
                    <a:lnTo>
                      <a:pt x="116" y="5616"/>
                    </a:lnTo>
                    <a:lnTo>
                      <a:pt x="117" y="5636"/>
                    </a:lnTo>
                    <a:lnTo>
                      <a:pt x="118" y="5656"/>
                    </a:lnTo>
                    <a:lnTo>
                      <a:pt x="119" y="5676"/>
                    </a:lnTo>
                    <a:lnTo>
                      <a:pt x="124" y="5658"/>
                    </a:lnTo>
                    <a:lnTo>
                      <a:pt x="130" y="5639"/>
                    </a:lnTo>
                    <a:lnTo>
                      <a:pt x="135" y="5620"/>
                    </a:lnTo>
                    <a:lnTo>
                      <a:pt x="141" y="5601"/>
                    </a:lnTo>
                    <a:lnTo>
                      <a:pt x="146" y="5581"/>
                    </a:lnTo>
                    <a:lnTo>
                      <a:pt x="152" y="5562"/>
                    </a:lnTo>
                    <a:lnTo>
                      <a:pt x="157" y="5543"/>
                    </a:lnTo>
                    <a:lnTo>
                      <a:pt x="163" y="5524"/>
                    </a:lnTo>
                    <a:lnTo>
                      <a:pt x="169" y="5504"/>
                    </a:lnTo>
                    <a:lnTo>
                      <a:pt x="174" y="5485"/>
                    </a:lnTo>
                    <a:lnTo>
                      <a:pt x="180" y="5466"/>
                    </a:lnTo>
                    <a:lnTo>
                      <a:pt x="186" y="5447"/>
                    </a:lnTo>
                    <a:lnTo>
                      <a:pt x="191" y="5428"/>
                    </a:lnTo>
                    <a:lnTo>
                      <a:pt x="197" y="5409"/>
                    </a:lnTo>
                    <a:lnTo>
                      <a:pt x="203" y="5389"/>
                    </a:lnTo>
                    <a:lnTo>
                      <a:pt x="208" y="5370"/>
                    </a:lnTo>
                    <a:lnTo>
                      <a:pt x="214" y="5351"/>
                    </a:lnTo>
                    <a:lnTo>
                      <a:pt x="220" y="5332"/>
                    </a:lnTo>
                    <a:lnTo>
                      <a:pt x="324" y="4982"/>
                    </a:lnTo>
                    <a:lnTo>
                      <a:pt x="420" y="4647"/>
                    </a:lnTo>
                    <a:lnTo>
                      <a:pt x="509" y="4327"/>
                    </a:lnTo>
                    <a:lnTo>
                      <a:pt x="591" y="4021"/>
                    </a:lnTo>
                    <a:lnTo>
                      <a:pt x="665" y="3730"/>
                    </a:lnTo>
                    <a:lnTo>
                      <a:pt x="732" y="3452"/>
                    </a:lnTo>
                    <a:lnTo>
                      <a:pt x="794" y="3187"/>
                    </a:lnTo>
                    <a:lnTo>
                      <a:pt x="848" y="2936"/>
                    </a:lnTo>
                    <a:lnTo>
                      <a:pt x="897" y="2697"/>
                    </a:lnTo>
                    <a:lnTo>
                      <a:pt x="941" y="2471"/>
                    </a:lnTo>
                    <a:lnTo>
                      <a:pt x="978" y="2257"/>
                    </a:lnTo>
                    <a:lnTo>
                      <a:pt x="1011" y="2055"/>
                    </a:lnTo>
                    <a:lnTo>
                      <a:pt x="1039" y="1864"/>
                    </a:lnTo>
                    <a:lnTo>
                      <a:pt x="1062" y="1684"/>
                    </a:lnTo>
                    <a:lnTo>
                      <a:pt x="1081" y="1516"/>
                    </a:lnTo>
                    <a:lnTo>
                      <a:pt x="1096" y="1357"/>
                    </a:lnTo>
                    <a:lnTo>
                      <a:pt x="1107" y="1209"/>
                    </a:lnTo>
                    <a:lnTo>
                      <a:pt x="1115" y="1071"/>
                    </a:lnTo>
                    <a:lnTo>
                      <a:pt x="1119" y="943"/>
                    </a:lnTo>
                    <a:lnTo>
                      <a:pt x="1120" y="823"/>
                    </a:lnTo>
                    <a:lnTo>
                      <a:pt x="1120" y="768"/>
                    </a:lnTo>
                    <a:lnTo>
                      <a:pt x="1119" y="715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990056AD-70EC-40F3-91A0-26572549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"/>
                <a:ext cx="1120" cy="6098"/>
              </a:xfrm>
              <a:custGeom>
                <a:avLst/>
                <a:gdLst>
                  <a:gd name="T0" fmla="+- 0 2723 2717"/>
                  <a:gd name="T1" fmla="*/ T0 w 1120"/>
                  <a:gd name="T2" fmla="+- 0 6099 1"/>
                  <a:gd name="T3" fmla="*/ 6099 h 6098"/>
                  <a:gd name="T4" fmla="+- 0 2729 2717"/>
                  <a:gd name="T5" fmla="*/ T4 w 1120"/>
                  <a:gd name="T6" fmla="+- 0 6076 1"/>
                  <a:gd name="T7" fmla="*/ 6076 h 6098"/>
                  <a:gd name="T8" fmla="+- 0 2734 2717"/>
                  <a:gd name="T9" fmla="*/ T8 w 1120"/>
                  <a:gd name="T10" fmla="+- 0 6057 1"/>
                  <a:gd name="T11" fmla="*/ 6057 h 6098"/>
                  <a:gd name="T12" fmla="+- 0 2739 2717"/>
                  <a:gd name="T13" fmla="*/ T12 w 1120"/>
                  <a:gd name="T14" fmla="+- 0 6038 1"/>
                  <a:gd name="T15" fmla="*/ 6038 h 6098"/>
                  <a:gd name="T16" fmla="+- 0 2744 2717"/>
                  <a:gd name="T17" fmla="*/ T16 w 1120"/>
                  <a:gd name="T18" fmla="+- 0 6018 1"/>
                  <a:gd name="T19" fmla="*/ 6018 h 6098"/>
                  <a:gd name="T20" fmla="+- 0 2749 2717"/>
                  <a:gd name="T21" fmla="*/ T20 w 1120"/>
                  <a:gd name="T22" fmla="+- 0 5999 1"/>
                  <a:gd name="T23" fmla="*/ 5999 h 6098"/>
                  <a:gd name="T24" fmla="+- 0 2754 2717"/>
                  <a:gd name="T25" fmla="*/ T24 w 1120"/>
                  <a:gd name="T26" fmla="+- 0 5980 1"/>
                  <a:gd name="T27" fmla="*/ 5980 h 6098"/>
                  <a:gd name="T28" fmla="+- 0 2759 2717"/>
                  <a:gd name="T29" fmla="*/ T28 w 1120"/>
                  <a:gd name="T30" fmla="+- 0 5960 1"/>
                  <a:gd name="T31" fmla="*/ 5960 h 6098"/>
                  <a:gd name="T32" fmla="+- 0 2764 2717"/>
                  <a:gd name="T33" fmla="*/ T32 w 1120"/>
                  <a:gd name="T34" fmla="+- 0 5941 1"/>
                  <a:gd name="T35" fmla="*/ 5941 h 6098"/>
                  <a:gd name="T36" fmla="+- 0 2769 2717"/>
                  <a:gd name="T37" fmla="*/ T36 w 1120"/>
                  <a:gd name="T38" fmla="+- 0 5922 1"/>
                  <a:gd name="T39" fmla="*/ 5922 h 6098"/>
                  <a:gd name="T40" fmla="+- 0 2774 2717"/>
                  <a:gd name="T41" fmla="*/ T40 w 1120"/>
                  <a:gd name="T42" fmla="+- 0 5902 1"/>
                  <a:gd name="T43" fmla="*/ 5902 h 6098"/>
                  <a:gd name="T44" fmla="+- 0 2780 2717"/>
                  <a:gd name="T45" fmla="*/ T44 w 1120"/>
                  <a:gd name="T46" fmla="+- 0 5883 1"/>
                  <a:gd name="T47" fmla="*/ 5883 h 6098"/>
                  <a:gd name="T48" fmla="+- 0 2785 2717"/>
                  <a:gd name="T49" fmla="*/ T48 w 1120"/>
                  <a:gd name="T50" fmla="+- 0 5864 1"/>
                  <a:gd name="T51" fmla="*/ 5864 h 6098"/>
                  <a:gd name="T52" fmla="+- 0 2790 2717"/>
                  <a:gd name="T53" fmla="*/ T52 w 1120"/>
                  <a:gd name="T54" fmla="+- 0 5844 1"/>
                  <a:gd name="T55" fmla="*/ 5844 h 6098"/>
                  <a:gd name="T56" fmla="+- 0 2795 2717"/>
                  <a:gd name="T57" fmla="*/ T56 w 1120"/>
                  <a:gd name="T58" fmla="+- 0 5825 1"/>
                  <a:gd name="T59" fmla="*/ 5825 h 6098"/>
                  <a:gd name="T60" fmla="+- 0 2801 2717"/>
                  <a:gd name="T61" fmla="*/ T60 w 1120"/>
                  <a:gd name="T62" fmla="+- 0 5806 1"/>
                  <a:gd name="T63" fmla="*/ 5806 h 6098"/>
                  <a:gd name="T64" fmla="+- 0 2806 2717"/>
                  <a:gd name="T65" fmla="*/ T64 w 1120"/>
                  <a:gd name="T66" fmla="+- 0 5787 1"/>
                  <a:gd name="T67" fmla="*/ 5787 h 6098"/>
                  <a:gd name="T68" fmla="+- 0 2811 2717"/>
                  <a:gd name="T69" fmla="*/ T68 w 1120"/>
                  <a:gd name="T70" fmla="+- 0 5767 1"/>
                  <a:gd name="T71" fmla="*/ 5767 h 6098"/>
                  <a:gd name="T72" fmla="+- 0 2810 2717"/>
                  <a:gd name="T73" fmla="*/ T72 w 1120"/>
                  <a:gd name="T74" fmla="+- 0 5754 1"/>
                  <a:gd name="T75" fmla="*/ 5754 h 6098"/>
                  <a:gd name="T76" fmla="+- 0 2809 2717"/>
                  <a:gd name="T77" fmla="*/ T76 w 1120"/>
                  <a:gd name="T78" fmla="+- 0 5734 1"/>
                  <a:gd name="T79" fmla="*/ 5734 h 6098"/>
                  <a:gd name="T80" fmla="+- 0 2808 2717"/>
                  <a:gd name="T81" fmla="*/ T80 w 1120"/>
                  <a:gd name="T82" fmla="+- 0 5714 1"/>
                  <a:gd name="T83" fmla="*/ 5714 h 6098"/>
                  <a:gd name="T84" fmla="+- 0 2807 2717"/>
                  <a:gd name="T85" fmla="*/ T84 w 1120"/>
                  <a:gd name="T86" fmla="+- 0 5694 1"/>
                  <a:gd name="T87" fmla="*/ 5694 h 6098"/>
                  <a:gd name="T88" fmla="+- 0 2806 2717"/>
                  <a:gd name="T89" fmla="*/ T88 w 1120"/>
                  <a:gd name="T90" fmla="+- 0 5674 1"/>
                  <a:gd name="T91" fmla="*/ 5674 h 6098"/>
                  <a:gd name="T92" fmla="+- 0 2801 2717"/>
                  <a:gd name="T93" fmla="*/ T92 w 1120"/>
                  <a:gd name="T94" fmla="+- 0 5691 1"/>
                  <a:gd name="T95" fmla="*/ 5691 h 6098"/>
                  <a:gd name="T96" fmla="+- 0 2796 2717"/>
                  <a:gd name="T97" fmla="*/ T96 w 1120"/>
                  <a:gd name="T98" fmla="+- 0 5711 1"/>
                  <a:gd name="T99" fmla="*/ 5711 h 6098"/>
                  <a:gd name="T100" fmla="+- 0 2790 2717"/>
                  <a:gd name="T101" fmla="*/ T100 w 1120"/>
                  <a:gd name="T102" fmla="+- 0 5730 1"/>
                  <a:gd name="T103" fmla="*/ 5730 h 6098"/>
                  <a:gd name="T104" fmla="+- 0 2785 2717"/>
                  <a:gd name="T105" fmla="*/ T104 w 1120"/>
                  <a:gd name="T106" fmla="+- 0 5749 1"/>
                  <a:gd name="T107" fmla="*/ 5749 h 6098"/>
                  <a:gd name="T108" fmla="+- 0 2780 2717"/>
                  <a:gd name="T109" fmla="*/ T108 w 1120"/>
                  <a:gd name="T110" fmla="+- 0 5768 1"/>
                  <a:gd name="T111" fmla="*/ 5768 h 6098"/>
                  <a:gd name="T112" fmla="+- 0 2774 2717"/>
                  <a:gd name="T113" fmla="*/ T112 w 1120"/>
                  <a:gd name="T114" fmla="+- 0 5788 1"/>
                  <a:gd name="T115" fmla="*/ 5788 h 6098"/>
                  <a:gd name="T116" fmla="+- 0 2769 2717"/>
                  <a:gd name="T117" fmla="*/ T116 w 1120"/>
                  <a:gd name="T118" fmla="+- 0 5807 1"/>
                  <a:gd name="T119" fmla="*/ 5807 h 6098"/>
                  <a:gd name="T120" fmla="+- 0 2764 2717"/>
                  <a:gd name="T121" fmla="*/ T120 w 1120"/>
                  <a:gd name="T122" fmla="+- 0 5826 1"/>
                  <a:gd name="T123" fmla="*/ 5826 h 6098"/>
                  <a:gd name="T124" fmla="+- 0 2759 2717"/>
                  <a:gd name="T125" fmla="*/ T124 w 1120"/>
                  <a:gd name="T126" fmla="+- 0 5846 1"/>
                  <a:gd name="T127" fmla="*/ 5846 h 6098"/>
                  <a:gd name="T128" fmla="+- 0 2753 2717"/>
                  <a:gd name="T129" fmla="*/ T128 w 1120"/>
                  <a:gd name="T130" fmla="+- 0 5865 1"/>
                  <a:gd name="T131" fmla="*/ 5865 h 6098"/>
                  <a:gd name="T132" fmla="+- 0 2748 2717"/>
                  <a:gd name="T133" fmla="*/ T132 w 1120"/>
                  <a:gd name="T134" fmla="+- 0 5884 1"/>
                  <a:gd name="T135" fmla="*/ 5884 h 6098"/>
                  <a:gd name="T136" fmla="+- 0 2743 2717"/>
                  <a:gd name="T137" fmla="*/ T136 w 1120"/>
                  <a:gd name="T138" fmla="+- 0 5904 1"/>
                  <a:gd name="T139" fmla="*/ 5904 h 6098"/>
                  <a:gd name="T140" fmla="+- 0 2738 2717"/>
                  <a:gd name="T141" fmla="*/ T140 w 1120"/>
                  <a:gd name="T142" fmla="+- 0 5923 1"/>
                  <a:gd name="T143" fmla="*/ 5923 h 6098"/>
                  <a:gd name="T144" fmla="+- 0 2733 2717"/>
                  <a:gd name="T145" fmla="*/ T144 w 1120"/>
                  <a:gd name="T146" fmla="+- 0 5942 1"/>
                  <a:gd name="T147" fmla="*/ 5942 h 6098"/>
                  <a:gd name="T148" fmla="+- 0 2728 2717"/>
                  <a:gd name="T149" fmla="*/ T148 w 1120"/>
                  <a:gd name="T150" fmla="+- 0 5962 1"/>
                  <a:gd name="T151" fmla="*/ 5962 h 6098"/>
                  <a:gd name="T152" fmla="+- 0 2722 2717"/>
                  <a:gd name="T153" fmla="*/ T152 w 1120"/>
                  <a:gd name="T154" fmla="+- 0 5981 1"/>
                  <a:gd name="T155" fmla="*/ 5981 h 6098"/>
                  <a:gd name="T156" fmla="+- 0 2717 2717"/>
                  <a:gd name="T157" fmla="*/ T156 w 1120"/>
                  <a:gd name="T158" fmla="+- 0 6000 1"/>
                  <a:gd name="T159" fmla="*/ 6000 h 6098"/>
                  <a:gd name="T160" fmla="+- 0 2718 2717"/>
                  <a:gd name="T161" fmla="*/ T160 w 1120"/>
                  <a:gd name="T162" fmla="+- 0 6019 1"/>
                  <a:gd name="T163" fmla="*/ 6019 h 6098"/>
                  <a:gd name="T164" fmla="+- 0 2720 2717"/>
                  <a:gd name="T165" fmla="*/ T164 w 1120"/>
                  <a:gd name="T166" fmla="+- 0 6039 1"/>
                  <a:gd name="T167" fmla="*/ 6039 h 6098"/>
                  <a:gd name="T168" fmla="+- 0 2721 2717"/>
                  <a:gd name="T169" fmla="*/ T168 w 1120"/>
                  <a:gd name="T170" fmla="+- 0 6059 1"/>
                  <a:gd name="T171" fmla="*/ 6059 h 6098"/>
                  <a:gd name="T172" fmla="+- 0 2722 2717"/>
                  <a:gd name="T173" fmla="*/ T172 w 1120"/>
                  <a:gd name="T174" fmla="+- 0 6079 1"/>
                  <a:gd name="T175" fmla="*/ 6079 h 6098"/>
                  <a:gd name="T176" fmla="+- 0 2723 2717"/>
                  <a:gd name="T177" fmla="*/ T176 w 1120"/>
                  <a:gd name="T178" fmla="+- 0 6099 1"/>
                  <a:gd name="T179" fmla="*/ 6099 h 60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120" h="6098">
                    <a:moveTo>
                      <a:pt x="6" y="6098"/>
                    </a:moveTo>
                    <a:lnTo>
                      <a:pt x="12" y="6075"/>
                    </a:lnTo>
                    <a:lnTo>
                      <a:pt x="17" y="6056"/>
                    </a:lnTo>
                    <a:lnTo>
                      <a:pt x="22" y="6037"/>
                    </a:lnTo>
                    <a:lnTo>
                      <a:pt x="27" y="6017"/>
                    </a:lnTo>
                    <a:lnTo>
                      <a:pt x="32" y="5998"/>
                    </a:lnTo>
                    <a:lnTo>
                      <a:pt x="37" y="5979"/>
                    </a:lnTo>
                    <a:lnTo>
                      <a:pt x="42" y="5959"/>
                    </a:lnTo>
                    <a:lnTo>
                      <a:pt x="47" y="5940"/>
                    </a:lnTo>
                    <a:lnTo>
                      <a:pt x="52" y="5921"/>
                    </a:lnTo>
                    <a:lnTo>
                      <a:pt x="57" y="5901"/>
                    </a:lnTo>
                    <a:lnTo>
                      <a:pt x="63" y="5882"/>
                    </a:lnTo>
                    <a:lnTo>
                      <a:pt x="68" y="5863"/>
                    </a:lnTo>
                    <a:lnTo>
                      <a:pt x="73" y="5843"/>
                    </a:lnTo>
                    <a:lnTo>
                      <a:pt x="78" y="5824"/>
                    </a:lnTo>
                    <a:lnTo>
                      <a:pt x="84" y="5805"/>
                    </a:lnTo>
                    <a:lnTo>
                      <a:pt x="89" y="5786"/>
                    </a:lnTo>
                    <a:lnTo>
                      <a:pt x="94" y="5766"/>
                    </a:lnTo>
                    <a:lnTo>
                      <a:pt x="93" y="5753"/>
                    </a:lnTo>
                    <a:lnTo>
                      <a:pt x="92" y="5733"/>
                    </a:lnTo>
                    <a:lnTo>
                      <a:pt x="91" y="5713"/>
                    </a:lnTo>
                    <a:lnTo>
                      <a:pt x="90" y="5693"/>
                    </a:lnTo>
                    <a:lnTo>
                      <a:pt x="89" y="5673"/>
                    </a:lnTo>
                    <a:lnTo>
                      <a:pt x="84" y="5690"/>
                    </a:lnTo>
                    <a:lnTo>
                      <a:pt x="79" y="5710"/>
                    </a:lnTo>
                    <a:lnTo>
                      <a:pt x="73" y="5729"/>
                    </a:lnTo>
                    <a:lnTo>
                      <a:pt x="68" y="5748"/>
                    </a:lnTo>
                    <a:lnTo>
                      <a:pt x="63" y="5767"/>
                    </a:lnTo>
                    <a:lnTo>
                      <a:pt x="57" y="5787"/>
                    </a:lnTo>
                    <a:lnTo>
                      <a:pt x="52" y="5806"/>
                    </a:lnTo>
                    <a:lnTo>
                      <a:pt x="47" y="5825"/>
                    </a:lnTo>
                    <a:lnTo>
                      <a:pt x="42" y="5845"/>
                    </a:lnTo>
                    <a:lnTo>
                      <a:pt x="36" y="5864"/>
                    </a:lnTo>
                    <a:lnTo>
                      <a:pt x="31" y="5883"/>
                    </a:lnTo>
                    <a:lnTo>
                      <a:pt x="26" y="5903"/>
                    </a:lnTo>
                    <a:lnTo>
                      <a:pt x="21" y="5922"/>
                    </a:lnTo>
                    <a:lnTo>
                      <a:pt x="16" y="5941"/>
                    </a:lnTo>
                    <a:lnTo>
                      <a:pt x="11" y="5961"/>
                    </a:lnTo>
                    <a:lnTo>
                      <a:pt x="5" y="5980"/>
                    </a:lnTo>
                    <a:lnTo>
                      <a:pt x="0" y="5999"/>
                    </a:lnTo>
                    <a:lnTo>
                      <a:pt x="1" y="6018"/>
                    </a:lnTo>
                    <a:lnTo>
                      <a:pt x="3" y="6038"/>
                    </a:lnTo>
                    <a:lnTo>
                      <a:pt x="4" y="6058"/>
                    </a:lnTo>
                    <a:lnTo>
                      <a:pt x="5" y="6078"/>
                    </a:lnTo>
                    <a:lnTo>
                      <a:pt x="6" y="6098"/>
                    </a:lnTo>
                    <a:close/>
                  </a:path>
                </a:pathLst>
              </a:custGeom>
              <a:solidFill>
                <a:srgbClr val="BA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1" name="Group 35">
                <a:extLst>
                  <a:ext uri="{FF2B5EF4-FFF2-40B4-BE49-F238E27FC236}">
                    <a16:creationId xmlns:a16="http://schemas.microsoft.com/office/drawing/2014/main" id="{32A98140-E55E-4AE2-A4FB-E0EBB86AF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6" y="-461"/>
                <a:ext cx="7611" cy="17823"/>
                <a:chOff x="-326" y="-461"/>
                <a:chExt cx="7611" cy="17823"/>
              </a:xfrm>
            </p:grpSpPr>
            <p:sp>
              <p:nvSpPr>
                <p:cNvPr id="12" name="Freeform 36">
                  <a:extLst>
                    <a:ext uri="{FF2B5EF4-FFF2-40B4-BE49-F238E27FC236}">
                      <a16:creationId xmlns:a16="http://schemas.microsoft.com/office/drawing/2014/main" id="{9F0318FD-43BC-4F3A-9653-7DAC7F021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6000"/>
                  <a:ext cx="1561" cy="10838"/>
                </a:xfrm>
                <a:custGeom>
                  <a:avLst/>
                  <a:gdLst>
                    <a:gd name="T0" fmla="+- 0 2088 2073"/>
                    <a:gd name="T1" fmla="*/ T0 w 1561"/>
                    <a:gd name="T2" fmla="+- 0 11624 6000"/>
                    <a:gd name="T3" fmla="*/ 11624 h 10838"/>
                    <a:gd name="T4" fmla="+- 0 2132 2073"/>
                    <a:gd name="T5" fmla="*/ T4 w 1561"/>
                    <a:gd name="T6" fmla="+- 0 12315 6000"/>
                    <a:gd name="T7" fmla="*/ 12315 h 10838"/>
                    <a:gd name="T8" fmla="+- 0 2206 2073"/>
                    <a:gd name="T9" fmla="*/ T8 w 1561"/>
                    <a:gd name="T10" fmla="+- 0 12987 6000"/>
                    <a:gd name="T11" fmla="*/ 12987 h 10838"/>
                    <a:gd name="T12" fmla="+- 0 2311 2073"/>
                    <a:gd name="T13" fmla="*/ T12 w 1561"/>
                    <a:gd name="T14" fmla="+- 0 13635 6000"/>
                    <a:gd name="T15" fmla="*/ 13635 h 10838"/>
                    <a:gd name="T16" fmla="+- 0 2446 2073"/>
                    <a:gd name="T17" fmla="*/ T16 w 1561"/>
                    <a:gd name="T18" fmla="+- 0 14257 6000"/>
                    <a:gd name="T19" fmla="*/ 14257 h 10838"/>
                    <a:gd name="T20" fmla="+- 0 2613 2073"/>
                    <a:gd name="T21" fmla="*/ T20 w 1561"/>
                    <a:gd name="T22" fmla="+- 0 14848 6000"/>
                    <a:gd name="T23" fmla="*/ 14848 h 10838"/>
                    <a:gd name="T24" fmla="+- 0 2810 2073"/>
                    <a:gd name="T25" fmla="*/ T24 w 1561"/>
                    <a:gd name="T26" fmla="+- 0 15406 6000"/>
                    <a:gd name="T27" fmla="*/ 15406 h 10838"/>
                    <a:gd name="T28" fmla="+- 0 3040 2073"/>
                    <a:gd name="T29" fmla="*/ T28 w 1561"/>
                    <a:gd name="T30" fmla="+- 0 15925 6000"/>
                    <a:gd name="T31" fmla="*/ 15925 h 10838"/>
                    <a:gd name="T32" fmla="+- 0 3302 2073"/>
                    <a:gd name="T33" fmla="*/ T32 w 1561"/>
                    <a:gd name="T34" fmla="+- 0 16404 6000"/>
                    <a:gd name="T35" fmla="*/ 16404 h 10838"/>
                    <a:gd name="T36" fmla="+- 0 3597 2073"/>
                    <a:gd name="T37" fmla="*/ T36 w 1561"/>
                    <a:gd name="T38" fmla="+- 0 16839 6000"/>
                    <a:gd name="T39" fmla="*/ 16839 h 10838"/>
                    <a:gd name="T40" fmla="+- 0 3482 2073"/>
                    <a:gd name="T41" fmla="*/ T40 w 1561"/>
                    <a:gd name="T42" fmla="+- 0 16629 6000"/>
                    <a:gd name="T43" fmla="*/ 16629 h 10838"/>
                    <a:gd name="T44" fmla="+- 0 3203 2073"/>
                    <a:gd name="T45" fmla="*/ T44 w 1561"/>
                    <a:gd name="T46" fmla="+- 0 16174 6000"/>
                    <a:gd name="T47" fmla="*/ 16174 h 10838"/>
                    <a:gd name="T48" fmla="+- 0 2956 2073"/>
                    <a:gd name="T49" fmla="*/ T48 w 1561"/>
                    <a:gd name="T50" fmla="+- 0 15675 6000"/>
                    <a:gd name="T51" fmla="*/ 15675 h 10838"/>
                    <a:gd name="T52" fmla="+- 0 2742 2073"/>
                    <a:gd name="T53" fmla="*/ T52 w 1561"/>
                    <a:gd name="T54" fmla="+- 0 15137 6000"/>
                    <a:gd name="T55" fmla="*/ 15137 h 10838"/>
                    <a:gd name="T56" fmla="+- 0 2558 2073"/>
                    <a:gd name="T57" fmla="*/ T56 w 1561"/>
                    <a:gd name="T58" fmla="+- 0 14563 6000"/>
                    <a:gd name="T59" fmla="*/ 14563 h 10838"/>
                    <a:gd name="T60" fmla="+- 0 2407 2073"/>
                    <a:gd name="T61" fmla="*/ T60 w 1561"/>
                    <a:gd name="T62" fmla="+- 0 13956 6000"/>
                    <a:gd name="T63" fmla="*/ 13956 h 10838"/>
                    <a:gd name="T64" fmla="+- 0 2286 2073"/>
                    <a:gd name="T65" fmla="*/ T64 w 1561"/>
                    <a:gd name="T66" fmla="+- 0 13319 6000"/>
                    <a:gd name="T67" fmla="*/ 13319 h 10838"/>
                    <a:gd name="T68" fmla="+- 0 2196 2073"/>
                    <a:gd name="T69" fmla="*/ T68 w 1561"/>
                    <a:gd name="T70" fmla="+- 0 12658 6000"/>
                    <a:gd name="T71" fmla="*/ 12658 h 10838"/>
                    <a:gd name="T72" fmla="+- 0 2136 2073"/>
                    <a:gd name="T73" fmla="*/ T72 w 1561"/>
                    <a:gd name="T74" fmla="+- 0 11974 6000"/>
                    <a:gd name="T75" fmla="*/ 11974 h 10838"/>
                    <a:gd name="T76" fmla="+- 0 2107 2073"/>
                    <a:gd name="T77" fmla="*/ T76 w 1561"/>
                    <a:gd name="T78" fmla="+- 0 11273 6000"/>
                    <a:gd name="T79" fmla="*/ 11273 h 10838"/>
                    <a:gd name="T80" fmla="+- 0 2105 2073"/>
                    <a:gd name="T81" fmla="*/ T80 w 1561"/>
                    <a:gd name="T82" fmla="+- 0 10680 6000"/>
                    <a:gd name="T83" fmla="*/ 10680 h 10838"/>
                    <a:gd name="T84" fmla="+- 0 2117 2073"/>
                    <a:gd name="T85" fmla="*/ T84 w 1561"/>
                    <a:gd name="T86" fmla="+- 0 10204 6000"/>
                    <a:gd name="T87" fmla="*/ 10204 h 10838"/>
                    <a:gd name="T88" fmla="+- 0 2143 2073"/>
                    <a:gd name="T89" fmla="*/ T88 w 1561"/>
                    <a:gd name="T90" fmla="+- 0 9724 6000"/>
                    <a:gd name="T91" fmla="*/ 9724 h 10838"/>
                    <a:gd name="T92" fmla="+- 0 2180 2073"/>
                    <a:gd name="T93" fmla="*/ T92 w 1561"/>
                    <a:gd name="T94" fmla="+- 0 9241 6000"/>
                    <a:gd name="T95" fmla="*/ 9241 h 10838"/>
                    <a:gd name="T96" fmla="+- 0 2230 2073"/>
                    <a:gd name="T97" fmla="*/ T96 w 1561"/>
                    <a:gd name="T98" fmla="+- 0 8756 6000"/>
                    <a:gd name="T99" fmla="*/ 8756 h 10838"/>
                    <a:gd name="T100" fmla="+- 0 2293 2073"/>
                    <a:gd name="T101" fmla="*/ T100 w 1561"/>
                    <a:gd name="T102" fmla="+- 0 8270 6000"/>
                    <a:gd name="T103" fmla="*/ 8270 h 10838"/>
                    <a:gd name="T104" fmla="+- 0 2367 2073"/>
                    <a:gd name="T105" fmla="*/ T104 w 1561"/>
                    <a:gd name="T106" fmla="+- 0 7784 6000"/>
                    <a:gd name="T107" fmla="*/ 7784 h 10838"/>
                    <a:gd name="T108" fmla="+- 0 2454 2073"/>
                    <a:gd name="T109" fmla="*/ T108 w 1561"/>
                    <a:gd name="T110" fmla="+- 0 7299 6000"/>
                    <a:gd name="T111" fmla="*/ 7299 h 10838"/>
                    <a:gd name="T112" fmla="+- 0 2553 2073"/>
                    <a:gd name="T113" fmla="*/ T112 w 1561"/>
                    <a:gd name="T114" fmla="+- 0 6816 6000"/>
                    <a:gd name="T115" fmla="*/ 6816 h 10838"/>
                    <a:gd name="T116" fmla="+- 0 2663 2073"/>
                    <a:gd name="T117" fmla="*/ T116 w 1561"/>
                    <a:gd name="T118" fmla="+- 0 6337 6000"/>
                    <a:gd name="T119" fmla="*/ 6337 h 10838"/>
                    <a:gd name="T120" fmla="+- 0 2722 2073"/>
                    <a:gd name="T121" fmla="*/ T120 w 1561"/>
                    <a:gd name="T122" fmla="+- 0 6080 6000"/>
                    <a:gd name="T123" fmla="*/ 6080 h 10838"/>
                    <a:gd name="T124" fmla="+- 0 2720 2073"/>
                    <a:gd name="T125" fmla="*/ T124 w 1561"/>
                    <a:gd name="T126" fmla="+- 0 6040 6000"/>
                    <a:gd name="T127" fmla="*/ 6040 h 10838"/>
                    <a:gd name="T128" fmla="+- 0 2717 2073"/>
                    <a:gd name="T129" fmla="*/ T128 w 1561"/>
                    <a:gd name="T130" fmla="+- 0 6000 6000"/>
                    <a:gd name="T131" fmla="*/ 6000 h 10838"/>
                    <a:gd name="T132" fmla="+- 0 2596 2073"/>
                    <a:gd name="T133" fmla="*/ T132 w 1561"/>
                    <a:gd name="T134" fmla="+- 0 6487 6000"/>
                    <a:gd name="T135" fmla="*/ 6487 h 10838"/>
                    <a:gd name="T136" fmla="+- 0 2488 2073"/>
                    <a:gd name="T137" fmla="*/ T136 w 1561"/>
                    <a:gd name="T138" fmla="+- 0 6978 6000"/>
                    <a:gd name="T139" fmla="*/ 6978 h 10838"/>
                    <a:gd name="T140" fmla="+- 0 2391 2073"/>
                    <a:gd name="T141" fmla="*/ T140 w 1561"/>
                    <a:gd name="T142" fmla="+- 0 7471 6000"/>
                    <a:gd name="T143" fmla="*/ 7471 h 10838"/>
                    <a:gd name="T144" fmla="+- 0 2308 2073"/>
                    <a:gd name="T145" fmla="*/ T144 w 1561"/>
                    <a:gd name="T146" fmla="+- 0 7966 6000"/>
                    <a:gd name="T147" fmla="*/ 7966 h 10838"/>
                    <a:gd name="T148" fmla="+- 0 2236 2073"/>
                    <a:gd name="T149" fmla="*/ T148 w 1561"/>
                    <a:gd name="T150" fmla="+- 0 8462 6000"/>
                    <a:gd name="T151" fmla="*/ 8462 h 10838"/>
                    <a:gd name="T152" fmla="+- 0 2178 2073"/>
                    <a:gd name="T153" fmla="*/ T152 w 1561"/>
                    <a:gd name="T154" fmla="+- 0 8958 6000"/>
                    <a:gd name="T155" fmla="*/ 8958 h 10838"/>
                    <a:gd name="T156" fmla="+- 0 2132 2073"/>
                    <a:gd name="T157" fmla="*/ T156 w 1561"/>
                    <a:gd name="T158" fmla="+- 0 9452 6000"/>
                    <a:gd name="T159" fmla="*/ 9452 h 10838"/>
                    <a:gd name="T160" fmla="+- 0 2099 2073"/>
                    <a:gd name="T161" fmla="*/ T160 w 1561"/>
                    <a:gd name="T162" fmla="+- 0 9944 6000"/>
                    <a:gd name="T163" fmla="*/ 9944 h 10838"/>
                    <a:gd name="T164" fmla="+- 0 2080 2073"/>
                    <a:gd name="T165" fmla="*/ T164 w 1561"/>
                    <a:gd name="T166" fmla="+- 0 10432 6000"/>
                    <a:gd name="T167" fmla="*/ 10432 h 10838"/>
                    <a:gd name="T168" fmla="+- 0 2073 2073"/>
                    <a:gd name="T169" fmla="*/ T168 w 1561"/>
                    <a:gd name="T170" fmla="+- 0 10916 6000"/>
                    <a:gd name="T171" fmla="*/ 10916 h 1083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</a:cxnLst>
                  <a:rect l="0" t="0" r="r" b="b"/>
                  <a:pathLst>
                    <a:path w="1561" h="10838">
                      <a:moveTo>
                        <a:pt x="4" y="5272"/>
                      </a:moveTo>
                      <a:lnTo>
                        <a:pt x="15" y="5624"/>
                      </a:lnTo>
                      <a:lnTo>
                        <a:pt x="33" y="5972"/>
                      </a:lnTo>
                      <a:lnTo>
                        <a:pt x="59" y="6315"/>
                      </a:lnTo>
                      <a:lnTo>
                        <a:pt x="92" y="6654"/>
                      </a:lnTo>
                      <a:lnTo>
                        <a:pt x="133" y="6987"/>
                      </a:lnTo>
                      <a:lnTo>
                        <a:pt x="182" y="7314"/>
                      </a:lnTo>
                      <a:lnTo>
                        <a:pt x="238" y="7635"/>
                      </a:lnTo>
                      <a:lnTo>
                        <a:pt x="302" y="7950"/>
                      </a:lnTo>
                      <a:lnTo>
                        <a:pt x="373" y="8257"/>
                      </a:lnTo>
                      <a:lnTo>
                        <a:pt x="452" y="8557"/>
                      </a:lnTo>
                      <a:lnTo>
                        <a:pt x="540" y="8848"/>
                      </a:lnTo>
                      <a:lnTo>
                        <a:pt x="634" y="9131"/>
                      </a:lnTo>
                      <a:lnTo>
                        <a:pt x="737" y="9406"/>
                      </a:lnTo>
                      <a:lnTo>
                        <a:pt x="848" y="9670"/>
                      </a:lnTo>
                      <a:lnTo>
                        <a:pt x="967" y="9925"/>
                      </a:lnTo>
                      <a:lnTo>
                        <a:pt x="1094" y="10170"/>
                      </a:lnTo>
                      <a:lnTo>
                        <a:pt x="1229" y="10404"/>
                      </a:lnTo>
                      <a:lnTo>
                        <a:pt x="1372" y="10627"/>
                      </a:lnTo>
                      <a:lnTo>
                        <a:pt x="1524" y="10839"/>
                      </a:lnTo>
                      <a:lnTo>
                        <a:pt x="1561" y="10839"/>
                      </a:lnTo>
                      <a:lnTo>
                        <a:pt x="1409" y="10629"/>
                      </a:lnTo>
                      <a:lnTo>
                        <a:pt x="1266" y="10407"/>
                      </a:lnTo>
                      <a:lnTo>
                        <a:pt x="1130" y="10174"/>
                      </a:lnTo>
                      <a:lnTo>
                        <a:pt x="1003" y="9930"/>
                      </a:lnTo>
                      <a:lnTo>
                        <a:pt x="883" y="9675"/>
                      </a:lnTo>
                      <a:lnTo>
                        <a:pt x="772" y="9411"/>
                      </a:lnTo>
                      <a:lnTo>
                        <a:pt x="669" y="9137"/>
                      </a:lnTo>
                      <a:lnTo>
                        <a:pt x="573" y="8854"/>
                      </a:lnTo>
                      <a:lnTo>
                        <a:pt x="485" y="8563"/>
                      </a:lnTo>
                      <a:lnTo>
                        <a:pt x="406" y="8263"/>
                      </a:lnTo>
                      <a:lnTo>
                        <a:pt x="334" y="7956"/>
                      </a:lnTo>
                      <a:lnTo>
                        <a:pt x="269" y="7641"/>
                      </a:lnTo>
                      <a:lnTo>
                        <a:pt x="213" y="7319"/>
                      </a:lnTo>
                      <a:lnTo>
                        <a:pt x="164" y="6992"/>
                      </a:lnTo>
                      <a:lnTo>
                        <a:pt x="123" y="6658"/>
                      </a:lnTo>
                      <a:lnTo>
                        <a:pt x="89" y="6319"/>
                      </a:lnTo>
                      <a:lnTo>
                        <a:pt x="63" y="5974"/>
                      </a:lnTo>
                      <a:lnTo>
                        <a:pt x="45" y="5625"/>
                      </a:lnTo>
                      <a:lnTo>
                        <a:pt x="34" y="5273"/>
                      </a:lnTo>
                      <a:lnTo>
                        <a:pt x="30" y="4916"/>
                      </a:lnTo>
                      <a:lnTo>
                        <a:pt x="32" y="4680"/>
                      </a:lnTo>
                      <a:lnTo>
                        <a:pt x="36" y="4442"/>
                      </a:lnTo>
                      <a:lnTo>
                        <a:pt x="44" y="4204"/>
                      </a:lnTo>
                      <a:lnTo>
                        <a:pt x="55" y="3964"/>
                      </a:lnTo>
                      <a:lnTo>
                        <a:pt x="70" y="3724"/>
                      </a:lnTo>
                      <a:lnTo>
                        <a:pt x="87" y="3482"/>
                      </a:lnTo>
                      <a:lnTo>
                        <a:pt x="107" y="3241"/>
                      </a:lnTo>
                      <a:lnTo>
                        <a:pt x="131" y="2998"/>
                      </a:lnTo>
                      <a:lnTo>
                        <a:pt x="157" y="2756"/>
                      </a:lnTo>
                      <a:lnTo>
                        <a:pt x="187" y="2513"/>
                      </a:lnTo>
                      <a:lnTo>
                        <a:pt x="220" y="2270"/>
                      </a:lnTo>
                      <a:lnTo>
                        <a:pt x="256" y="2027"/>
                      </a:lnTo>
                      <a:lnTo>
                        <a:pt x="294" y="1784"/>
                      </a:lnTo>
                      <a:lnTo>
                        <a:pt x="336" y="1541"/>
                      </a:lnTo>
                      <a:lnTo>
                        <a:pt x="381" y="1299"/>
                      </a:lnTo>
                      <a:lnTo>
                        <a:pt x="429" y="1057"/>
                      </a:lnTo>
                      <a:lnTo>
                        <a:pt x="480" y="816"/>
                      </a:lnTo>
                      <a:lnTo>
                        <a:pt x="533" y="576"/>
                      </a:lnTo>
                      <a:lnTo>
                        <a:pt x="590" y="337"/>
                      </a:lnTo>
                      <a:lnTo>
                        <a:pt x="650" y="99"/>
                      </a:lnTo>
                      <a:lnTo>
                        <a:pt x="649" y="80"/>
                      </a:lnTo>
                      <a:lnTo>
                        <a:pt x="648" y="60"/>
                      </a:lnTo>
                      <a:lnTo>
                        <a:pt x="647" y="40"/>
                      </a:lnTo>
                      <a:lnTo>
                        <a:pt x="645" y="20"/>
                      </a:lnTo>
                      <a:lnTo>
                        <a:pt x="644" y="0"/>
                      </a:lnTo>
                      <a:lnTo>
                        <a:pt x="582" y="243"/>
                      </a:lnTo>
                      <a:lnTo>
                        <a:pt x="523" y="487"/>
                      </a:lnTo>
                      <a:lnTo>
                        <a:pt x="467" y="732"/>
                      </a:lnTo>
                      <a:lnTo>
                        <a:pt x="415" y="978"/>
                      </a:lnTo>
                      <a:lnTo>
                        <a:pt x="365" y="1224"/>
                      </a:lnTo>
                      <a:lnTo>
                        <a:pt x="318" y="1471"/>
                      </a:lnTo>
                      <a:lnTo>
                        <a:pt x="275" y="1719"/>
                      </a:lnTo>
                      <a:lnTo>
                        <a:pt x="235" y="1966"/>
                      </a:lnTo>
                      <a:lnTo>
                        <a:pt x="197" y="2214"/>
                      </a:lnTo>
                      <a:lnTo>
                        <a:pt x="163" y="2462"/>
                      </a:lnTo>
                      <a:lnTo>
                        <a:pt x="132" y="2710"/>
                      </a:lnTo>
                      <a:lnTo>
                        <a:pt x="105" y="2958"/>
                      </a:lnTo>
                      <a:lnTo>
                        <a:pt x="80" y="3206"/>
                      </a:lnTo>
                      <a:lnTo>
                        <a:pt x="59" y="3452"/>
                      </a:lnTo>
                      <a:lnTo>
                        <a:pt x="41" y="3699"/>
                      </a:lnTo>
                      <a:lnTo>
                        <a:pt x="26" y="3944"/>
                      </a:lnTo>
                      <a:lnTo>
                        <a:pt x="15" y="4189"/>
                      </a:lnTo>
                      <a:lnTo>
                        <a:pt x="7" y="4432"/>
                      </a:lnTo>
                      <a:lnTo>
                        <a:pt x="2" y="4675"/>
                      </a:lnTo>
                      <a:lnTo>
                        <a:pt x="0" y="4916"/>
                      </a:lnTo>
                      <a:lnTo>
                        <a:pt x="4" y="5272"/>
                      </a:lnTo>
                      <a:close/>
                    </a:path>
                  </a:pathLst>
                </a:custGeom>
                <a:solidFill>
                  <a:srgbClr val="AFB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13" name="Group 37">
                  <a:extLst>
                    <a:ext uri="{FF2B5EF4-FFF2-40B4-BE49-F238E27FC236}">
                      <a16:creationId xmlns:a16="http://schemas.microsoft.com/office/drawing/2014/main" id="{A0714565-7EB6-4BDC-A581-B4CA38343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26" y="-461"/>
                  <a:ext cx="7611" cy="17823"/>
                  <a:chOff x="-326" y="-461"/>
                  <a:chExt cx="7611" cy="17823"/>
                </a:xfrm>
              </p:grpSpPr>
              <p:sp>
                <p:nvSpPr>
                  <p:cNvPr id="14" name="Freeform 38">
                    <a:extLst>
                      <a:ext uri="{FF2B5EF4-FFF2-40B4-BE49-F238E27FC236}">
                        <a16:creationId xmlns:a16="http://schemas.microsoft.com/office/drawing/2014/main" id="{DB4DF6A7-A093-4BE2-AD14-7768F082A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2841 1368"/>
                      <a:gd name="T1" fmla="*/ T0 w 1848"/>
                      <a:gd name="T2" fmla="+- 0 9528 1"/>
                      <a:gd name="T3" fmla="*/ 9528 h 12397"/>
                      <a:gd name="T4" fmla="+- 0 2860 1368"/>
                      <a:gd name="T5" fmla="*/ T4 w 1848"/>
                      <a:gd name="T6" fmla="+- 0 10013 1"/>
                      <a:gd name="T7" fmla="*/ 10013 h 12397"/>
                      <a:gd name="T8" fmla="+- 0 2892 1368"/>
                      <a:gd name="T9" fmla="*/ T8 w 1848"/>
                      <a:gd name="T10" fmla="+- 0 10478 1"/>
                      <a:gd name="T11" fmla="*/ 10478 h 12397"/>
                      <a:gd name="T12" fmla="+- 0 2936 1368"/>
                      <a:gd name="T13" fmla="*/ T12 w 1848"/>
                      <a:gd name="T14" fmla="+- 0 10922 1"/>
                      <a:gd name="T15" fmla="*/ 10922 h 12397"/>
                      <a:gd name="T16" fmla="+- 0 2990 1368"/>
                      <a:gd name="T17" fmla="*/ T16 w 1848"/>
                      <a:gd name="T18" fmla="+- 0 11347 1"/>
                      <a:gd name="T19" fmla="*/ 11347 h 12397"/>
                      <a:gd name="T20" fmla="+- 0 3054 1368"/>
                      <a:gd name="T21" fmla="*/ T20 w 1848"/>
                      <a:gd name="T22" fmla="+- 0 11753 1"/>
                      <a:gd name="T23" fmla="*/ 11753 h 12397"/>
                      <a:gd name="T24" fmla="+- 0 3119 1368"/>
                      <a:gd name="T25" fmla="*/ T24 w 1848"/>
                      <a:gd name="T26" fmla="+- 0 12072 1"/>
                      <a:gd name="T27" fmla="*/ 12072 h 12397"/>
                      <a:gd name="T28" fmla="+- 0 3169 1368"/>
                      <a:gd name="T29" fmla="*/ T28 w 1848"/>
                      <a:gd name="T30" fmla="+- 0 12246 1"/>
                      <a:gd name="T31" fmla="*/ 12246 h 12397"/>
                      <a:gd name="T32" fmla="+- 0 3184 1368"/>
                      <a:gd name="T33" fmla="*/ T32 w 1848"/>
                      <a:gd name="T34" fmla="+- 0 12256 1"/>
                      <a:gd name="T35" fmla="*/ 12256 h 12397"/>
                      <a:gd name="T36" fmla="+- 0 3096 1368"/>
                      <a:gd name="T37" fmla="*/ T36 w 1848"/>
                      <a:gd name="T38" fmla="+- 0 11815 1"/>
                      <a:gd name="T39" fmla="*/ 11815 h 12397"/>
                      <a:gd name="T40" fmla="+- 0 3020 1368"/>
                      <a:gd name="T41" fmla="*/ T40 w 1848"/>
                      <a:gd name="T42" fmla="+- 0 11349 1"/>
                      <a:gd name="T43" fmla="*/ 11349 h 12397"/>
                      <a:gd name="T44" fmla="+- 0 2958 1368"/>
                      <a:gd name="T45" fmla="*/ T44 w 1848"/>
                      <a:gd name="T46" fmla="+- 0 10857 1"/>
                      <a:gd name="T47" fmla="*/ 10857 h 12397"/>
                      <a:gd name="T48" fmla="+- 0 2911 1368"/>
                      <a:gd name="T49" fmla="*/ T48 w 1848"/>
                      <a:gd name="T50" fmla="+- 0 10338 1"/>
                      <a:gd name="T51" fmla="*/ 10338 h 12397"/>
                      <a:gd name="T52" fmla="+- 0 2880 1368"/>
                      <a:gd name="T53" fmla="*/ T52 w 1848"/>
                      <a:gd name="T54" fmla="+- 0 9793 1"/>
                      <a:gd name="T55" fmla="*/ 9793 h 12397"/>
                      <a:gd name="T56" fmla="+- 0 2865 1368"/>
                      <a:gd name="T57" fmla="*/ T56 w 1848"/>
                      <a:gd name="T58" fmla="+- 0 9220 1"/>
                      <a:gd name="T59" fmla="*/ 9220 h 12397"/>
                      <a:gd name="T60" fmla="+- 0 2865 1368"/>
                      <a:gd name="T61" fmla="*/ T60 w 1848"/>
                      <a:gd name="T62" fmla="+- 0 8845 1"/>
                      <a:gd name="T63" fmla="*/ 8845 h 12397"/>
                      <a:gd name="T64" fmla="+- 0 2868 1368"/>
                      <a:gd name="T65" fmla="*/ T64 w 1848"/>
                      <a:gd name="T66" fmla="+- 0 8613 1"/>
                      <a:gd name="T67" fmla="*/ 8613 h 12397"/>
                      <a:gd name="T68" fmla="+- 0 2873 1368"/>
                      <a:gd name="T69" fmla="*/ T68 w 1848"/>
                      <a:gd name="T70" fmla="+- 0 8403 1"/>
                      <a:gd name="T71" fmla="*/ 8403 h 12397"/>
                      <a:gd name="T72" fmla="+- 0 2879 1368"/>
                      <a:gd name="T73" fmla="*/ T72 w 1848"/>
                      <a:gd name="T74" fmla="+- 0 8088 1"/>
                      <a:gd name="T75" fmla="*/ 8088 h 12397"/>
                      <a:gd name="T76" fmla="+- 0 2883 1368"/>
                      <a:gd name="T77" fmla="*/ T76 w 1848"/>
                      <a:gd name="T78" fmla="+- 0 7781 1"/>
                      <a:gd name="T79" fmla="*/ 7781 h 12397"/>
                      <a:gd name="T80" fmla="+- 0 2884 1368"/>
                      <a:gd name="T81" fmla="*/ T80 w 1848"/>
                      <a:gd name="T82" fmla="+- 0 7384 1"/>
                      <a:gd name="T83" fmla="*/ 7384 h 12397"/>
                      <a:gd name="T84" fmla="+- 0 2882 1368"/>
                      <a:gd name="T85" fmla="*/ T84 w 1848"/>
                      <a:gd name="T86" fmla="+- 0 7096 1"/>
                      <a:gd name="T87" fmla="*/ 7096 h 12397"/>
                      <a:gd name="T88" fmla="+- 0 2878 1368"/>
                      <a:gd name="T89" fmla="*/ T88 w 1848"/>
                      <a:gd name="T90" fmla="+- 0 6815 1"/>
                      <a:gd name="T91" fmla="*/ 6815 h 12397"/>
                      <a:gd name="T92" fmla="+- 0 2871 1368"/>
                      <a:gd name="T93" fmla="*/ T92 w 1848"/>
                      <a:gd name="T94" fmla="+- 0 6541 1"/>
                      <a:gd name="T95" fmla="*/ 6541 h 12397"/>
                      <a:gd name="T96" fmla="+- 0 2863 1368"/>
                      <a:gd name="T97" fmla="*/ T96 w 1848"/>
                      <a:gd name="T98" fmla="+- 0 6273 1"/>
                      <a:gd name="T99" fmla="*/ 6273 h 12397"/>
                      <a:gd name="T100" fmla="+- 0 2853 1368"/>
                      <a:gd name="T101" fmla="*/ T100 w 1848"/>
                      <a:gd name="T102" fmla="+- 0 6013 1"/>
                      <a:gd name="T103" fmla="*/ 6013 h 12397"/>
                      <a:gd name="T104" fmla="+- 0 2841 1368"/>
                      <a:gd name="T105" fmla="*/ T104 w 1848"/>
                      <a:gd name="T106" fmla="+- 0 5760 1"/>
                      <a:gd name="T107" fmla="*/ 5760 h 12397"/>
                      <a:gd name="T108" fmla="+- 0 2827 1368"/>
                      <a:gd name="T109" fmla="*/ T108 w 1848"/>
                      <a:gd name="T110" fmla="+- 0 5710 1"/>
                      <a:gd name="T111" fmla="*/ 5710 h 12397"/>
                      <a:gd name="T112" fmla="+- 0 2811 1368"/>
                      <a:gd name="T113" fmla="*/ T112 w 1848"/>
                      <a:gd name="T114" fmla="+- 0 5767 1"/>
                      <a:gd name="T115" fmla="*/ 5767 h 12397"/>
                      <a:gd name="T116" fmla="+- 0 2823 1368"/>
                      <a:gd name="T117" fmla="*/ T116 w 1848"/>
                      <a:gd name="T118" fmla="+- 0 6007 1"/>
                      <a:gd name="T119" fmla="*/ 6007 h 12397"/>
                      <a:gd name="T120" fmla="+- 0 2832 1368"/>
                      <a:gd name="T121" fmla="*/ T120 w 1848"/>
                      <a:gd name="T122" fmla="+- 0 6252 1"/>
                      <a:gd name="T123" fmla="*/ 6252 h 12397"/>
                      <a:gd name="T124" fmla="+- 0 2840 1368"/>
                      <a:gd name="T125" fmla="*/ T124 w 1848"/>
                      <a:gd name="T126" fmla="+- 0 6504 1"/>
                      <a:gd name="T127" fmla="*/ 6504 h 12397"/>
                      <a:gd name="T128" fmla="+- 0 2847 1368"/>
                      <a:gd name="T129" fmla="*/ T128 w 1848"/>
                      <a:gd name="T130" fmla="+- 0 6762 1"/>
                      <a:gd name="T131" fmla="*/ 6762 h 12397"/>
                      <a:gd name="T132" fmla="+- 0 2851 1368"/>
                      <a:gd name="T133" fmla="*/ T132 w 1848"/>
                      <a:gd name="T134" fmla="+- 0 7027 1"/>
                      <a:gd name="T135" fmla="*/ 7027 h 12397"/>
                      <a:gd name="T136" fmla="+- 0 2853 1368"/>
                      <a:gd name="T137" fmla="*/ T136 w 1848"/>
                      <a:gd name="T138" fmla="+- 0 7297 1"/>
                      <a:gd name="T139" fmla="*/ 7297 h 12397"/>
                      <a:gd name="T140" fmla="+- 0 2853 1368"/>
                      <a:gd name="T141" fmla="*/ T140 w 1848"/>
                      <a:gd name="T142" fmla="+- 0 7730 1"/>
                      <a:gd name="T143" fmla="*/ 7730 h 12397"/>
                      <a:gd name="T144" fmla="+- 0 2850 1368"/>
                      <a:gd name="T145" fmla="*/ T144 w 1848"/>
                      <a:gd name="T146" fmla="+- 0 8036 1"/>
                      <a:gd name="T147" fmla="*/ 8036 h 12397"/>
                      <a:gd name="T148" fmla="+- 0 2844 1368"/>
                      <a:gd name="T149" fmla="*/ T148 w 1848"/>
                      <a:gd name="T150" fmla="+- 0 8349 1"/>
                      <a:gd name="T151" fmla="*/ 8349 h 12397"/>
                      <a:gd name="T152" fmla="+- 0 2839 1368"/>
                      <a:gd name="T153" fmla="*/ T152 w 1848"/>
                      <a:gd name="T154" fmla="+- 0 8561 1"/>
                      <a:gd name="T155" fmla="*/ 8561 h 12397"/>
                      <a:gd name="T156" fmla="+- 0 2838 1368"/>
                      <a:gd name="T157" fmla="*/ T156 w 1848"/>
                      <a:gd name="T158" fmla="+- 0 8639 1"/>
                      <a:gd name="T159" fmla="*/ 8639 h 12397"/>
                      <a:gd name="T160" fmla="+- 0 2836 1368"/>
                      <a:gd name="T161" fmla="*/ T160 w 1848"/>
                      <a:gd name="T162" fmla="+- 0 8716 1"/>
                      <a:gd name="T163" fmla="*/ 8716 h 12397"/>
                      <a:gd name="T164" fmla="+- 0 2835 1368"/>
                      <a:gd name="T165" fmla="*/ T164 w 1848"/>
                      <a:gd name="T166" fmla="+- 0 8793 1"/>
                      <a:gd name="T167" fmla="*/ 8793 h 12397"/>
                      <a:gd name="T168" fmla="+- 0 2835 1368"/>
                      <a:gd name="T169" fmla="*/ T168 w 1848"/>
                      <a:gd name="T170" fmla="+- 0 8870 1"/>
                      <a:gd name="T171" fmla="*/ 8870 h 12397"/>
                      <a:gd name="T172" fmla="+- 0 2834 1368"/>
                      <a:gd name="T173" fmla="*/ T172 w 1848"/>
                      <a:gd name="T174" fmla="+- 0 9022 1"/>
                      <a:gd name="T175" fmla="*/ 9022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</a:cxnLst>
                    <a:rect l="0" t="0" r="r" b="b"/>
                    <a:pathLst>
                      <a:path w="1848" h="12397">
                        <a:moveTo>
                          <a:pt x="1467" y="9192"/>
                        </a:moveTo>
                        <a:lnTo>
                          <a:pt x="1469" y="9361"/>
                        </a:lnTo>
                        <a:lnTo>
                          <a:pt x="1473" y="9527"/>
                        </a:lnTo>
                        <a:lnTo>
                          <a:pt x="1478" y="9691"/>
                        </a:lnTo>
                        <a:lnTo>
                          <a:pt x="1484" y="9853"/>
                        </a:lnTo>
                        <a:lnTo>
                          <a:pt x="1492" y="10012"/>
                        </a:lnTo>
                        <a:lnTo>
                          <a:pt x="1502" y="10169"/>
                        </a:lnTo>
                        <a:lnTo>
                          <a:pt x="1512" y="10324"/>
                        </a:lnTo>
                        <a:lnTo>
                          <a:pt x="1524" y="10477"/>
                        </a:lnTo>
                        <a:lnTo>
                          <a:pt x="1537" y="10627"/>
                        </a:lnTo>
                        <a:lnTo>
                          <a:pt x="1552" y="10775"/>
                        </a:lnTo>
                        <a:lnTo>
                          <a:pt x="1568" y="10921"/>
                        </a:lnTo>
                        <a:lnTo>
                          <a:pt x="1584" y="11065"/>
                        </a:lnTo>
                        <a:lnTo>
                          <a:pt x="1603" y="11207"/>
                        </a:lnTo>
                        <a:lnTo>
                          <a:pt x="1622" y="11346"/>
                        </a:lnTo>
                        <a:lnTo>
                          <a:pt x="1642" y="11484"/>
                        </a:lnTo>
                        <a:lnTo>
                          <a:pt x="1664" y="11619"/>
                        </a:lnTo>
                        <a:lnTo>
                          <a:pt x="1686" y="11752"/>
                        </a:lnTo>
                        <a:lnTo>
                          <a:pt x="1710" y="11883"/>
                        </a:lnTo>
                        <a:lnTo>
                          <a:pt x="1735" y="12012"/>
                        </a:lnTo>
                        <a:lnTo>
                          <a:pt x="1751" y="12071"/>
                        </a:lnTo>
                        <a:lnTo>
                          <a:pt x="1768" y="12129"/>
                        </a:lnTo>
                        <a:lnTo>
                          <a:pt x="1784" y="12187"/>
                        </a:lnTo>
                        <a:lnTo>
                          <a:pt x="1801" y="12245"/>
                        </a:lnTo>
                        <a:lnTo>
                          <a:pt x="1825" y="12321"/>
                        </a:lnTo>
                        <a:lnTo>
                          <a:pt x="1848" y="12397"/>
                        </a:lnTo>
                        <a:lnTo>
                          <a:pt x="1816" y="12255"/>
                        </a:lnTo>
                        <a:lnTo>
                          <a:pt x="1785" y="12111"/>
                        </a:lnTo>
                        <a:lnTo>
                          <a:pt x="1756" y="11964"/>
                        </a:lnTo>
                        <a:lnTo>
                          <a:pt x="1728" y="11814"/>
                        </a:lnTo>
                        <a:lnTo>
                          <a:pt x="1701" y="11661"/>
                        </a:lnTo>
                        <a:lnTo>
                          <a:pt x="1676" y="11506"/>
                        </a:lnTo>
                        <a:lnTo>
                          <a:pt x="1652" y="11348"/>
                        </a:lnTo>
                        <a:lnTo>
                          <a:pt x="1630" y="11187"/>
                        </a:lnTo>
                        <a:lnTo>
                          <a:pt x="1610" y="11023"/>
                        </a:lnTo>
                        <a:lnTo>
                          <a:pt x="1590" y="10856"/>
                        </a:lnTo>
                        <a:lnTo>
                          <a:pt x="1573" y="10686"/>
                        </a:lnTo>
                        <a:lnTo>
                          <a:pt x="1557" y="10513"/>
                        </a:lnTo>
                        <a:lnTo>
                          <a:pt x="1543" y="10337"/>
                        </a:lnTo>
                        <a:lnTo>
                          <a:pt x="1531" y="10159"/>
                        </a:lnTo>
                        <a:lnTo>
                          <a:pt x="1520" y="9977"/>
                        </a:lnTo>
                        <a:lnTo>
                          <a:pt x="1512" y="9792"/>
                        </a:lnTo>
                        <a:lnTo>
                          <a:pt x="1505" y="9604"/>
                        </a:lnTo>
                        <a:lnTo>
                          <a:pt x="1500" y="9413"/>
                        </a:lnTo>
                        <a:lnTo>
                          <a:pt x="1497" y="9219"/>
                        </a:lnTo>
                        <a:lnTo>
                          <a:pt x="1496" y="9021"/>
                        </a:lnTo>
                        <a:lnTo>
                          <a:pt x="1496" y="8920"/>
                        </a:lnTo>
                        <a:lnTo>
                          <a:pt x="1497" y="8844"/>
                        </a:lnTo>
                        <a:lnTo>
                          <a:pt x="1498" y="8767"/>
                        </a:lnTo>
                        <a:lnTo>
                          <a:pt x="1499" y="8690"/>
                        </a:lnTo>
                        <a:lnTo>
                          <a:pt x="1500" y="8612"/>
                        </a:lnTo>
                        <a:lnTo>
                          <a:pt x="1502" y="8534"/>
                        </a:lnTo>
                        <a:lnTo>
                          <a:pt x="1504" y="8455"/>
                        </a:lnTo>
                        <a:lnTo>
                          <a:pt x="1505" y="8402"/>
                        </a:lnTo>
                        <a:lnTo>
                          <a:pt x="1507" y="8296"/>
                        </a:lnTo>
                        <a:lnTo>
                          <a:pt x="1509" y="8191"/>
                        </a:lnTo>
                        <a:lnTo>
                          <a:pt x="1511" y="8087"/>
                        </a:lnTo>
                        <a:lnTo>
                          <a:pt x="1513" y="7984"/>
                        </a:lnTo>
                        <a:lnTo>
                          <a:pt x="1514" y="7882"/>
                        </a:lnTo>
                        <a:lnTo>
                          <a:pt x="1515" y="7780"/>
                        </a:lnTo>
                        <a:lnTo>
                          <a:pt x="1515" y="7679"/>
                        </a:lnTo>
                        <a:lnTo>
                          <a:pt x="1516" y="7530"/>
                        </a:lnTo>
                        <a:lnTo>
                          <a:pt x="1516" y="7383"/>
                        </a:lnTo>
                        <a:lnTo>
                          <a:pt x="1515" y="7286"/>
                        </a:lnTo>
                        <a:lnTo>
                          <a:pt x="1515" y="7190"/>
                        </a:lnTo>
                        <a:lnTo>
                          <a:pt x="1514" y="7095"/>
                        </a:lnTo>
                        <a:lnTo>
                          <a:pt x="1513" y="7000"/>
                        </a:lnTo>
                        <a:lnTo>
                          <a:pt x="1511" y="6906"/>
                        </a:lnTo>
                        <a:lnTo>
                          <a:pt x="1510" y="6814"/>
                        </a:lnTo>
                        <a:lnTo>
                          <a:pt x="1508" y="6721"/>
                        </a:lnTo>
                        <a:lnTo>
                          <a:pt x="1506" y="6630"/>
                        </a:lnTo>
                        <a:lnTo>
                          <a:pt x="1503" y="6540"/>
                        </a:lnTo>
                        <a:lnTo>
                          <a:pt x="1501" y="6450"/>
                        </a:lnTo>
                        <a:lnTo>
                          <a:pt x="1498" y="6361"/>
                        </a:lnTo>
                        <a:lnTo>
                          <a:pt x="1495" y="6272"/>
                        </a:lnTo>
                        <a:lnTo>
                          <a:pt x="1492" y="6185"/>
                        </a:lnTo>
                        <a:lnTo>
                          <a:pt x="1489" y="6098"/>
                        </a:lnTo>
                        <a:lnTo>
                          <a:pt x="1485" y="6012"/>
                        </a:lnTo>
                        <a:lnTo>
                          <a:pt x="1481" y="5927"/>
                        </a:lnTo>
                        <a:lnTo>
                          <a:pt x="1477" y="5843"/>
                        </a:lnTo>
                        <a:lnTo>
                          <a:pt x="1473" y="5759"/>
                        </a:lnTo>
                        <a:lnTo>
                          <a:pt x="1468" y="5676"/>
                        </a:lnTo>
                        <a:lnTo>
                          <a:pt x="1465" y="5689"/>
                        </a:lnTo>
                        <a:lnTo>
                          <a:pt x="1459" y="5709"/>
                        </a:lnTo>
                        <a:lnTo>
                          <a:pt x="1454" y="5728"/>
                        </a:lnTo>
                        <a:lnTo>
                          <a:pt x="1449" y="5747"/>
                        </a:lnTo>
                        <a:lnTo>
                          <a:pt x="1443" y="5766"/>
                        </a:lnTo>
                        <a:lnTo>
                          <a:pt x="1447" y="5846"/>
                        </a:lnTo>
                        <a:lnTo>
                          <a:pt x="1451" y="5925"/>
                        </a:lnTo>
                        <a:lnTo>
                          <a:pt x="1455" y="6006"/>
                        </a:lnTo>
                        <a:lnTo>
                          <a:pt x="1458" y="6087"/>
                        </a:lnTo>
                        <a:lnTo>
                          <a:pt x="1461" y="6169"/>
                        </a:lnTo>
                        <a:lnTo>
                          <a:pt x="1464" y="6251"/>
                        </a:lnTo>
                        <a:lnTo>
                          <a:pt x="1467" y="6335"/>
                        </a:lnTo>
                        <a:lnTo>
                          <a:pt x="1470" y="6419"/>
                        </a:lnTo>
                        <a:lnTo>
                          <a:pt x="1472" y="6503"/>
                        </a:lnTo>
                        <a:lnTo>
                          <a:pt x="1475" y="6589"/>
                        </a:lnTo>
                        <a:lnTo>
                          <a:pt x="1477" y="6675"/>
                        </a:lnTo>
                        <a:lnTo>
                          <a:pt x="1479" y="6761"/>
                        </a:lnTo>
                        <a:lnTo>
                          <a:pt x="1480" y="6849"/>
                        </a:lnTo>
                        <a:lnTo>
                          <a:pt x="1482" y="6937"/>
                        </a:lnTo>
                        <a:lnTo>
                          <a:pt x="1483" y="7026"/>
                        </a:lnTo>
                        <a:lnTo>
                          <a:pt x="1484" y="7115"/>
                        </a:lnTo>
                        <a:lnTo>
                          <a:pt x="1485" y="7205"/>
                        </a:lnTo>
                        <a:lnTo>
                          <a:pt x="1485" y="7296"/>
                        </a:lnTo>
                        <a:lnTo>
                          <a:pt x="1486" y="7388"/>
                        </a:lnTo>
                        <a:lnTo>
                          <a:pt x="1485" y="7629"/>
                        </a:lnTo>
                        <a:lnTo>
                          <a:pt x="1485" y="7729"/>
                        </a:lnTo>
                        <a:lnTo>
                          <a:pt x="1484" y="7830"/>
                        </a:lnTo>
                        <a:lnTo>
                          <a:pt x="1483" y="7932"/>
                        </a:lnTo>
                        <a:lnTo>
                          <a:pt x="1482" y="8035"/>
                        </a:lnTo>
                        <a:lnTo>
                          <a:pt x="1480" y="8138"/>
                        </a:lnTo>
                        <a:lnTo>
                          <a:pt x="1478" y="8243"/>
                        </a:lnTo>
                        <a:lnTo>
                          <a:pt x="1476" y="8348"/>
                        </a:lnTo>
                        <a:lnTo>
                          <a:pt x="1474" y="8454"/>
                        </a:lnTo>
                        <a:lnTo>
                          <a:pt x="1472" y="8534"/>
                        </a:lnTo>
                        <a:lnTo>
                          <a:pt x="1471" y="8560"/>
                        </a:lnTo>
                        <a:lnTo>
                          <a:pt x="1471" y="8586"/>
                        </a:lnTo>
                        <a:lnTo>
                          <a:pt x="1470" y="8612"/>
                        </a:lnTo>
                        <a:lnTo>
                          <a:pt x="1470" y="8638"/>
                        </a:lnTo>
                        <a:lnTo>
                          <a:pt x="1469" y="8664"/>
                        </a:lnTo>
                        <a:lnTo>
                          <a:pt x="1469" y="8690"/>
                        </a:lnTo>
                        <a:lnTo>
                          <a:pt x="1468" y="8715"/>
                        </a:lnTo>
                        <a:lnTo>
                          <a:pt x="1468" y="8741"/>
                        </a:lnTo>
                        <a:lnTo>
                          <a:pt x="1468" y="8767"/>
                        </a:lnTo>
                        <a:lnTo>
                          <a:pt x="1467" y="8792"/>
                        </a:lnTo>
                        <a:lnTo>
                          <a:pt x="1467" y="8818"/>
                        </a:lnTo>
                        <a:lnTo>
                          <a:pt x="1467" y="8844"/>
                        </a:lnTo>
                        <a:lnTo>
                          <a:pt x="1467" y="8869"/>
                        </a:lnTo>
                        <a:lnTo>
                          <a:pt x="1466" y="8920"/>
                        </a:lnTo>
                        <a:lnTo>
                          <a:pt x="1466" y="8996"/>
                        </a:lnTo>
                        <a:lnTo>
                          <a:pt x="1466" y="9021"/>
                        </a:lnTo>
                        <a:lnTo>
                          <a:pt x="1467" y="9192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5" name="Freeform 39">
                    <a:extLst>
                      <a:ext uri="{FF2B5EF4-FFF2-40B4-BE49-F238E27FC236}">
                        <a16:creationId xmlns:a16="http://schemas.microsoft.com/office/drawing/2014/main" id="{E2B847A6-59FD-445B-B76A-CBC9D31C3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8" y="1"/>
                    <a:ext cx="1848" cy="12397"/>
                  </a:xfrm>
                  <a:custGeom>
                    <a:avLst/>
                    <a:gdLst>
                      <a:gd name="T0" fmla="+- 0 1420 1368"/>
                      <a:gd name="T1" fmla="*/ T0 w 1848"/>
                      <a:gd name="T2" fmla="+- 0 66 1"/>
                      <a:gd name="T3" fmla="*/ 66 h 12397"/>
                      <a:gd name="T4" fmla="+- 0 1538 1368"/>
                      <a:gd name="T5" fmla="*/ T4 w 1848"/>
                      <a:gd name="T6" fmla="+- 0 232 1"/>
                      <a:gd name="T7" fmla="*/ 232 h 12397"/>
                      <a:gd name="T8" fmla="+- 0 1636 1368"/>
                      <a:gd name="T9" fmla="*/ T8 w 1848"/>
                      <a:gd name="T10" fmla="+- 0 392 1"/>
                      <a:gd name="T11" fmla="*/ 392 h 12397"/>
                      <a:gd name="T12" fmla="+- 0 1706 1368"/>
                      <a:gd name="T13" fmla="*/ T12 w 1848"/>
                      <a:gd name="T14" fmla="+- 0 516 1"/>
                      <a:gd name="T15" fmla="*/ 516 h 12397"/>
                      <a:gd name="T16" fmla="+- 0 1778 1368"/>
                      <a:gd name="T17" fmla="*/ T16 w 1848"/>
                      <a:gd name="T18" fmla="+- 0 655 1"/>
                      <a:gd name="T19" fmla="*/ 655 h 12397"/>
                      <a:gd name="T20" fmla="+- 0 1851 1368"/>
                      <a:gd name="T21" fmla="*/ T20 w 1848"/>
                      <a:gd name="T22" fmla="+- 0 810 1"/>
                      <a:gd name="T23" fmla="*/ 810 h 12397"/>
                      <a:gd name="T24" fmla="+- 0 1927 1368"/>
                      <a:gd name="T25" fmla="*/ T24 w 1848"/>
                      <a:gd name="T26" fmla="+- 0 982 1"/>
                      <a:gd name="T27" fmla="*/ 982 h 12397"/>
                      <a:gd name="T28" fmla="+- 0 2002 1368"/>
                      <a:gd name="T29" fmla="*/ T28 w 1848"/>
                      <a:gd name="T30" fmla="+- 0 1170 1"/>
                      <a:gd name="T31" fmla="*/ 1170 h 12397"/>
                      <a:gd name="T32" fmla="+- 0 2089 1368"/>
                      <a:gd name="T33" fmla="*/ T32 w 1848"/>
                      <a:gd name="T34" fmla="+- 0 1408 1"/>
                      <a:gd name="T35" fmla="*/ 1408 h 12397"/>
                      <a:gd name="T36" fmla="+- 0 2186 1368"/>
                      <a:gd name="T37" fmla="*/ T36 w 1848"/>
                      <a:gd name="T38" fmla="+- 0 1704 1"/>
                      <a:gd name="T39" fmla="*/ 1704 h 12397"/>
                      <a:gd name="T40" fmla="+- 0 2281 1368"/>
                      <a:gd name="T41" fmla="*/ T40 w 1848"/>
                      <a:gd name="T42" fmla="+- 0 2032 1"/>
                      <a:gd name="T43" fmla="*/ 2032 h 12397"/>
                      <a:gd name="T44" fmla="+- 0 2372 1368"/>
                      <a:gd name="T45" fmla="*/ T44 w 1848"/>
                      <a:gd name="T46" fmla="+- 0 2394 1"/>
                      <a:gd name="T47" fmla="*/ 2394 h 12397"/>
                      <a:gd name="T48" fmla="+- 0 2459 1368"/>
                      <a:gd name="T49" fmla="*/ T48 w 1848"/>
                      <a:gd name="T50" fmla="+- 0 2792 1"/>
                      <a:gd name="T51" fmla="*/ 2792 h 12397"/>
                      <a:gd name="T52" fmla="+- 0 2541 1368"/>
                      <a:gd name="T53" fmla="*/ T52 w 1848"/>
                      <a:gd name="T54" fmla="+- 0 3226 1"/>
                      <a:gd name="T55" fmla="*/ 3226 h 12397"/>
                      <a:gd name="T56" fmla="+- 0 2616 1368"/>
                      <a:gd name="T57" fmla="*/ T56 w 1848"/>
                      <a:gd name="T58" fmla="+- 0 3698 1"/>
                      <a:gd name="T59" fmla="*/ 3698 h 12397"/>
                      <a:gd name="T60" fmla="+- 0 2682 1368"/>
                      <a:gd name="T61" fmla="*/ T60 w 1848"/>
                      <a:gd name="T62" fmla="+- 0 4210 1"/>
                      <a:gd name="T63" fmla="*/ 4210 h 12397"/>
                      <a:gd name="T64" fmla="+- 0 2740 1368"/>
                      <a:gd name="T65" fmla="*/ T64 w 1848"/>
                      <a:gd name="T66" fmla="+- 0 4764 1"/>
                      <a:gd name="T67" fmla="*/ 4764 h 12397"/>
                      <a:gd name="T68" fmla="+- 0 2787 1368"/>
                      <a:gd name="T69" fmla="*/ T68 w 1848"/>
                      <a:gd name="T70" fmla="+- 0 5359 1"/>
                      <a:gd name="T71" fmla="*/ 5359 h 12397"/>
                      <a:gd name="T72" fmla="+- 0 2809 1368"/>
                      <a:gd name="T73" fmla="*/ T72 w 1848"/>
                      <a:gd name="T74" fmla="+- 0 5663 1"/>
                      <a:gd name="T75" fmla="*/ 5663 h 12397"/>
                      <a:gd name="T76" fmla="+- 0 2820 1368"/>
                      <a:gd name="T77" fmla="*/ T76 w 1848"/>
                      <a:gd name="T78" fmla="+- 0 5624 1"/>
                      <a:gd name="T79" fmla="*/ 5624 h 12397"/>
                      <a:gd name="T80" fmla="+- 0 2831 1368"/>
                      <a:gd name="T81" fmla="*/ T80 w 1848"/>
                      <a:gd name="T82" fmla="+- 0 5586 1"/>
                      <a:gd name="T83" fmla="*/ 5586 h 12397"/>
                      <a:gd name="T84" fmla="+- 0 2788 1368"/>
                      <a:gd name="T85" fmla="*/ T84 w 1848"/>
                      <a:gd name="T86" fmla="+- 0 4970 1"/>
                      <a:gd name="T87" fmla="*/ 4970 h 12397"/>
                      <a:gd name="T88" fmla="+- 0 2733 1368"/>
                      <a:gd name="T89" fmla="*/ T88 w 1848"/>
                      <a:gd name="T90" fmla="+- 0 4397 1"/>
                      <a:gd name="T91" fmla="*/ 4397 h 12397"/>
                      <a:gd name="T92" fmla="+- 0 2669 1368"/>
                      <a:gd name="T93" fmla="*/ T92 w 1848"/>
                      <a:gd name="T94" fmla="+- 0 3867 1"/>
                      <a:gd name="T95" fmla="*/ 3867 h 12397"/>
                      <a:gd name="T96" fmla="+- 0 2597 1368"/>
                      <a:gd name="T97" fmla="*/ T96 w 1848"/>
                      <a:gd name="T98" fmla="+- 0 3377 1"/>
                      <a:gd name="T99" fmla="*/ 3377 h 12397"/>
                      <a:gd name="T100" fmla="+- 0 2517 1368"/>
                      <a:gd name="T101" fmla="*/ T100 w 1848"/>
                      <a:gd name="T102" fmla="+- 0 2926 1"/>
                      <a:gd name="T103" fmla="*/ 2926 h 12397"/>
                      <a:gd name="T104" fmla="+- 0 2430 1368"/>
                      <a:gd name="T105" fmla="*/ T104 w 1848"/>
                      <a:gd name="T106" fmla="+- 0 2513 1"/>
                      <a:gd name="T107" fmla="*/ 2513 h 12397"/>
                      <a:gd name="T108" fmla="+- 0 2339 1368"/>
                      <a:gd name="T109" fmla="*/ T108 w 1848"/>
                      <a:gd name="T110" fmla="+- 0 2137 1"/>
                      <a:gd name="T111" fmla="*/ 2137 h 12397"/>
                      <a:gd name="T112" fmla="+- 0 2245 1368"/>
                      <a:gd name="T113" fmla="*/ T112 w 1848"/>
                      <a:gd name="T114" fmla="+- 0 1795 1"/>
                      <a:gd name="T115" fmla="*/ 1795 h 12397"/>
                      <a:gd name="T116" fmla="+- 0 2147 1368"/>
                      <a:gd name="T117" fmla="*/ T116 w 1848"/>
                      <a:gd name="T118" fmla="+- 0 1486 1"/>
                      <a:gd name="T119" fmla="*/ 1486 h 12397"/>
                      <a:gd name="T120" fmla="+- 0 2049 1368"/>
                      <a:gd name="T121" fmla="*/ T120 w 1848"/>
                      <a:gd name="T122" fmla="+- 0 1208 1"/>
                      <a:gd name="T123" fmla="*/ 1208 h 12397"/>
                      <a:gd name="T124" fmla="+- 0 1977 1368"/>
                      <a:gd name="T125" fmla="*/ T124 w 1848"/>
                      <a:gd name="T126" fmla="+- 0 1025 1"/>
                      <a:gd name="T127" fmla="*/ 1025 h 12397"/>
                      <a:gd name="T128" fmla="+- 0 1906 1368"/>
                      <a:gd name="T129" fmla="*/ T128 w 1848"/>
                      <a:gd name="T130" fmla="+- 0 857 1"/>
                      <a:gd name="T131" fmla="*/ 857 h 12397"/>
                      <a:gd name="T132" fmla="+- 0 1835 1368"/>
                      <a:gd name="T133" fmla="*/ T132 w 1848"/>
                      <a:gd name="T134" fmla="+- 0 704 1"/>
                      <a:gd name="T135" fmla="*/ 704 h 12397"/>
                      <a:gd name="T136" fmla="+- 0 1766 1368"/>
                      <a:gd name="T137" fmla="*/ T136 w 1848"/>
                      <a:gd name="T138" fmla="+- 0 565 1"/>
                      <a:gd name="T139" fmla="*/ 565 h 12397"/>
                      <a:gd name="T140" fmla="+- 0 1699 1368"/>
                      <a:gd name="T141" fmla="*/ T140 w 1848"/>
                      <a:gd name="T142" fmla="+- 0 440 1"/>
                      <a:gd name="T143" fmla="*/ 440 h 12397"/>
                      <a:gd name="T144" fmla="+- 0 1634 1368"/>
                      <a:gd name="T145" fmla="*/ T144 w 1848"/>
                      <a:gd name="T146" fmla="+- 0 329 1"/>
                      <a:gd name="T147" fmla="*/ 329 h 12397"/>
                      <a:gd name="T148" fmla="+- 0 1542 1368"/>
                      <a:gd name="T149" fmla="*/ T148 w 1848"/>
                      <a:gd name="T150" fmla="+- 0 184 1"/>
                      <a:gd name="T151" fmla="*/ 184 h 12397"/>
                      <a:gd name="T152" fmla="+- 0 1432 1368"/>
                      <a:gd name="T153" fmla="*/ T152 w 1848"/>
                      <a:gd name="T154" fmla="+- 0 32 1"/>
                      <a:gd name="T155" fmla="*/ 32 h 12397"/>
                      <a:gd name="T156" fmla="+- 0 1368 1368"/>
                      <a:gd name="T157" fmla="*/ T156 w 1848"/>
                      <a:gd name="T158" fmla="+- 0 1 1"/>
                      <a:gd name="T159" fmla="*/ 1 h 1239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1848" h="12397">
                        <a:moveTo>
                          <a:pt x="0" y="0"/>
                        </a:moveTo>
                        <a:lnTo>
                          <a:pt x="52" y="65"/>
                        </a:lnTo>
                        <a:lnTo>
                          <a:pt x="109" y="142"/>
                        </a:lnTo>
                        <a:lnTo>
                          <a:pt x="170" y="231"/>
                        </a:lnTo>
                        <a:lnTo>
                          <a:pt x="234" y="334"/>
                        </a:lnTo>
                        <a:lnTo>
                          <a:pt x="268" y="391"/>
                        </a:lnTo>
                        <a:lnTo>
                          <a:pt x="303" y="451"/>
                        </a:lnTo>
                        <a:lnTo>
                          <a:pt x="338" y="515"/>
                        </a:lnTo>
                        <a:lnTo>
                          <a:pt x="373" y="582"/>
                        </a:lnTo>
                        <a:lnTo>
                          <a:pt x="410" y="654"/>
                        </a:lnTo>
                        <a:lnTo>
                          <a:pt x="446" y="729"/>
                        </a:lnTo>
                        <a:lnTo>
                          <a:pt x="483" y="809"/>
                        </a:lnTo>
                        <a:lnTo>
                          <a:pt x="521" y="893"/>
                        </a:lnTo>
                        <a:lnTo>
                          <a:pt x="559" y="981"/>
                        </a:lnTo>
                        <a:lnTo>
                          <a:pt x="596" y="1073"/>
                        </a:lnTo>
                        <a:lnTo>
                          <a:pt x="634" y="1169"/>
                        </a:lnTo>
                        <a:lnTo>
                          <a:pt x="672" y="1270"/>
                        </a:lnTo>
                        <a:lnTo>
                          <a:pt x="721" y="1407"/>
                        </a:lnTo>
                        <a:lnTo>
                          <a:pt x="770" y="1551"/>
                        </a:lnTo>
                        <a:lnTo>
                          <a:pt x="818" y="1703"/>
                        </a:lnTo>
                        <a:lnTo>
                          <a:pt x="866" y="1863"/>
                        </a:lnTo>
                        <a:lnTo>
                          <a:pt x="913" y="2031"/>
                        </a:lnTo>
                        <a:lnTo>
                          <a:pt x="959" y="2208"/>
                        </a:lnTo>
                        <a:lnTo>
                          <a:pt x="1004" y="2393"/>
                        </a:lnTo>
                        <a:lnTo>
                          <a:pt x="1048" y="2588"/>
                        </a:lnTo>
                        <a:lnTo>
                          <a:pt x="1091" y="2791"/>
                        </a:lnTo>
                        <a:lnTo>
                          <a:pt x="1133" y="3003"/>
                        </a:lnTo>
                        <a:lnTo>
                          <a:pt x="1173" y="3225"/>
                        </a:lnTo>
                        <a:lnTo>
                          <a:pt x="1211" y="3456"/>
                        </a:lnTo>
                        <a:lnTo>
                          <a:pt x="1248" y="3697"/>
                        </a:lnTo>
                        <a:lnTo>
                          <a:pt x="1282" y="3948"/>
                        </a:lnTo>
                        <a:lnTo>
                          <a:pt x="1314" y="4209"/>
                        </a:lnTo>
                        <a:lnTo>
                          <a:pt x="1344" y="4481"/>
                        </a:lnTo>
                        <a:lnTo>
                          <a:pt x="1372" y="4763"/>
                        </a:lnTo>
                        <a:lnTo>
                          <a:pt x="1397" y="5055"/>
                        </a:lnTo>
                        <a:lnTo>
                          <a:pt x="1419" y="5358"/>
                        </a:lnTo>
                        <a:lnTo>
                          <a:pt x="1438" y="5673"/>
                        </a:lnTo>
                        <a:lnTo>
                          <a:pt x="1441" y="5662"/>
                        </a:lnTo>
                        <a:lnTo>
                          <a:pt x="1447" y="5642"/>
                        </a:lnTo>
                        <a:lnTo>
                          <a:pt x="1452" y="5623"/>
                        </a:lnTo>
                        <a:lnTo>
                          <a:pt x="1458" y="5604"/>
                        </a:lnTo>
                        <a:lnTo>
                          <a:pt x="1463" y="5585"/>
                        </a:lnTo>
                        <a:lnTo>
                          <a:pt x="1443" y="5271"/>
                        </a:lnTo>
                        <a:lnTo>
                          <a:pt x="1420" y="4969"/>
                        </a:lnTo>
                        <a:lnTo>
                          <a:pt x="1394" y="4677"/>
                        </a:lnTo>
                        <a:lnTo>
                          <a:pt x="1365" y="4396"/>
                        </a:lnTo>
                        <a:lnTo>
                          <a:pt x="1334" y="4126"/>
                        </a:lnTo>
                        <a:lnTo>
                          <a:pt x="1301" y="3866"/>
                        </a:lnTo>
                        <a:lnTo>
                          <a:pt x="1266" y="3616"/>
                        </a:lnTo>
                        <a:lnTo>
                          <a:pt x="1229" y="3376"/>
                        </a:lnTo>
                        <a:lnTo>
                          <a:pt x="1189" y="3146"/>
                        </a:lnTo>
                        <a:lnTo>
                          <a:pt x="1149" y="2925"/>
                        </a:lnTo>
                        <a:lnTo>
                          <a:pt x="1106" y="2714"/>
                        </a:lnTo>
                        <a:lnTo>
                          <a:pt x="1062" y="2512"/>
                        </a:lnTo>
                        <a:lnTo>
                          <a:pt x="1017" y="2320"/>
                        </a:lnTo>
                        <a:lnTo>
                          <a:pt x="971" y="2136"/>
                        </a:lnTo>
                        <a:lnTo>
                          <a:pt x="924" y="1960"/>
                        </a:lnTo>
                        <a:lnTo>
                          <a:pt x="877" y="1794"/>
                        </a:lnTo>
                        <a:lnTo>
                          <a:pt x="828" y="1635"/>
                        </a:lnTo>
                        <a:lnTo>
                          <a:pt x="779" y="1485"/>
                        </a:lnTo>
                        <a:lnTo>
                          <a:pt x="730" y="1342"/>
                        </a:lnTo>
                        <a:lnTo>
                          <a:pt x="681" y="1207"/>
                        </a:lnTo>
                        <a:lnTo>
                          <a:pt x="645" y="1114"/>
                        </a:lnTo>
                        <a:lnTo>
                          <a:pt x="609" y="1024"/>
                        </a:lnTo>
                        <a:lnTo>
                          <a:pt x="573" y="938"/>
                        </a:lnTo>
                        <a:lnTo>
                          <a:pt x="538" y="856"/>
                        </a:lnTo>
                        <a:lnTo>
                          <a:pt x="502" y="778"/>
                        </a:lnTo>
                        <a:lnTo>
                          <a:pt x="467" y="703"/>
                        </a:lnTo>
                        <a:lnTo>
                          <a:pt x="432" y="632"/>
                        </a:lnTo>
                        <a:lnTo>
                          <a:pt x="398" y="564"/>
                        </a:lnTo>
                        <a:lnTo>
                          <a:pt x="364" y="500"/>
                        </a:lnTo>
                        <a:lnTo>
                          <a:pt x="331" y="439"/>
                        </a:lnTo>
                        <a:lnTo>
                          <a:pt x="298" y="382"/>
                        </a:lnTo>
                        <a:lnTo>
                          <a:pt x="266" y="328"/>
                        </a:lnTo>
                        <a:lnTo>
                          <a:pt x="234" y="276"/>
                        </a:lnTo>
                        <a:lnTo>
                          <a:pt x="174" y="183"/>
                        </a:lnTo>
                        <a:lnTo>
                          <a:pt x="117" y="102"/>
                        </a:lnTo>
                        <a:lnTo>
                          <a:pt x="64" y="31"/>
                        </a:lnTo>
                        <a:lnTo>
                          <a:pt x="3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ABC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40">
                    <a:extLst>
                      <a:ext uri="{FF2B5EF4-FFF2-40B4-BE49-F238E27FC236}">
                        <a16:creationId xmlns:a16="http://schemas.microsoft.com/office/drawing/2014/main" id="{23BF8EF6-9446-4A0B-A0B0-D57EDDEF6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26" y="-461"/>
                    <a:ext cx="7611" cy="17823"/>
                    <a:chOff x="-326" y="-461"/>
                    <a:chExt cx="7611" cy="17823"/>
                  </a:xfrm>
                </p:grpSpPr>
                <p:sp>
                  <p:nvSpPr>
                    <p:cNvPr id="17" name="Freeform 41">
                      <a:extLst>
                        <a:ext uri="{FF2B5EF4-FFF2-40B4-BE49-F238E27FC236}">
                          <a16:creationId xmlns:a16="http://schemas.microsoft.com/office/drawing/2014/main" id="{A304C2C3-5DDD-4209-B6E3-75E480DC2E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3" y="12013"/>
                      <a:ext cx="2906" cy="4826"/>
                    </a:xfrm>
                    <a:custGeom>
                      <a:avLst/>
                      <a:gdLst>
                        <a:gd name="T0" fmla="+- 0 3213 3103"/>
                        <a:gd name="T1" fmla="*/ T0 w 2906"/>
                        <a:gd name="T2" fmla="+- 0 12513 12013"/>
                        <a:gd name="T3" fmla="*/ 12513 h 4826"/>
                        <a:gd name="T4" fmla="+- 0 3338 3103"/>
                        <a:gd name="T5" fmla="*/ T4 w 2906"/>
                        <a:gd name="T6" fmla="+- 0 12981 12013"/>
                        <a:gd name="T7" fmla="*/ 12981 h 4826"/>
                        <a:gd name="T8" fmla="+- 0 3476 3103"/>
                        <a:gd name="T9" fmla="*/ T8 w 2906"/>
                        <a:gd name="T10" fmla="+- 0 13418 12013"/>
                        <a:gd name="T11" fmla="*/ 13418 h 4826"/>
                        <a:gd name="T12" fmla="+- 0 3626 3103"/>
                        <a:gd name="T13" fmla="*/ T12 w 2906"/>
                        <a:gd name="T14" fmla="+- 0 13823 12013"/>
                        <a:gd name="T15" fmla="*/ 13823 h 4826"/>
                        <a:gd name="T16" fmla="+- 0 3785 3103"/>
                        <a:gd name="T17" fmla="*/ T16 w 2906"/>
                        <a:gd name="T18" fmla="+- 0 14200 12013"/>
                        <a:gd name="T19" fmla="*/ 14200 h 4826"/>
                        <a:gd name="T20" fmla="+- 0 3953 3103"/>
                        <a:gd name="T21" fmla="*/ T20 w 2906"/>
                        <a:gd name="T22" fmla="+- 0 14547 12013"/>
                        <a:gd name="T23" fmla="*/ 14547 h 4826"/>
                        <a:gd name="T24" fmla="+- 0 4128 3103"/>
                        <a:gd name="T25" fmla="*/ T24 w 2906"/>
                        <a:gd name="T26" fmla="+- 0 14868 12013"/>
                        <a:gd name="T27" fmla="*/ 14868 h 4826"/>
                        <a:gd name="T28" fmla="+- 0 4308 3103"/>
                        <a:gd name="T29" fmla="*/ T28 w 2906"/>
                        <a:gd name="T30" fmla="+- 0 15162 12013"/>
                        <a:gd name="T31" fmla="*/ 15162 h 4826"/>
                        <a:gd name="T32" fmla="+- 0 4491 3103"/>
                        <a:gd name="T33" fmla="*/ T32 w 2906"/>
                        <a:gd name="T34" fmla="+- 0 15430 12013"/>
                        <a:gd name="T35" fmla="*/ 15430 h 4826"/>
                        <a:gd name="T36" fmla="+- 0 4675 3103"/>
                        <a:gd name="T37" fmla="*/ T36 w 2906"/>
                        <a:gd name="T38" fmla="+- 0 15674 12013"/>
                        <a:gd name="T39" fmla="*/ 15674 h 4826"/>
                        <a:gd name="T40" fmla="+- 0 4815 3103"/>
                        <a:gd name="T41" fmla="*/ T40 w 2906"/>
                        <a:gd name="T42" fmla="+- 0 15843 12013"/>
                        <a:gd name="T43" fmla="*/ 15843 h 4826"/>
                        <a:gd name="T44" fmla="+- 0 4953 3103"/>
                        <a:gd name="T45" fmla="*/ T44 w 2906"/>
                        <a:gd name="T46" fmla="+- 0 15999 12013"/>
                        <a:gd name="T47" fmla="*/ 15999 h 4826"/>
                        <a:gd name="T48" fmla="+- 0 5090 3103"/>
                        <a:gd name="T49" fmla="*/ T48 w 2906"/>
                        <a:gd name="T50" fmla="+- 0 16143 12013"/>
                        <a:gd name="T51" fmla="*/ 16143 h 4826"/>
                        <a:gd name="T52" fmla="+- 0 5226 3103"/>
                        <a:gd name="T53" fmla="*/ T52 w 2906"/>
                        <a:gd name="T54" fmla="+- 0 16274 12013"/>
                        <a:gd name="T55" fmla="*/ 16274 h 4826"/>
                        <a:gd name="T56" fmla="+- 0 5358 3103"/>
                        <a:gd name="T57" fmla="*/ T56 w 2906"/>
                        <a:gd name="T58" fmla="+- 0 16394 12013"/>
                        <a:gd name="T59" fmla="*/ 16394 h 4826"/>
                        <a:gd name="T60" fmla="+- 0 5487 3103"/>
                        <a:gd name="T61" fmla="*/ T60 w 2906"/>
                        <a:gd name="T62" fmla="+- 0 16504 12013"/>
                        <a:gd name="T63" fmla="*/ 16504 h 4826"/>
                        <a:gd name="T64" fmla="+- 0 5611 3103"/>
                        <a:gd name="T65" fmla="*/ T64 w 2906"/>
                        <a:gd name="T66" fmla="+- 0 16602 12013"/>
                        <a:gd name="T67" fmla="*/ 16602 h 4826"/>
                        <a:gd name="T68" fmla="+- 0 5731 3103"/>
                        <a:gd name="T69" fmla="*/ T68 w 2906"/>
                        <a:gd name="T70" fmla="+- 0 16691 12013"/>
                        <a:gd name="T71" fmla="*/ 16691 h 4826"/>
                        <a:gd name="T72" fmla="+- 0 5845 3103"/>
                        <a:gd name="T73" fmla="*/ T72 w 2906"/>
                        <a:gd name="T74" fmla="+- 0 16769 12013"/>
                        <a:gd name="T75" fmla="*/ 16769 h 4826"/>
                        <a:gd name="T76" fmla="+- 0 5952 3103"/>
                        <a:gd name="T77" fmla="*/ T76 w 2906"/>
                        <a:gd name="T78" fmla="+- 0 16839 12013"/>
                        <a:gd name="T79" fmla="*/ 16839 h 4826"/>
                        <a:gd name="T80" fmla="+- 0 5954 3103"/>
                        <a:gd name="T81" fmla="*/ T80 w 2906"/>
                        <a:gd name="T82" fmla="+- 0 16805 12013"/>
                        <a:gd name="T83" fmla="*/ 16805 h 4826"/>
                        <a:gd name="T84" fmla="+- 0 5839 3103"/>
                        <a:gd name="T85" fmla="*/ T84 w 2906"/>
                        <a:gd name="T86" fmla="+- 0 16729 12013"/>
                        <a:gd name="T87" fmla="*/ 16729 h 4826"/>
                        <a:gd name="T88" fmla="+- 0 5716 3103"/>
                        <a:gd name="T89" fmla="*/ T88 w 2906"/>
                        <a:gd name="T90" fmla="+- 0 16643 12013"/>
                        <a:gd name="T91" fmla="*/ 16643 h 4826"/>
                        <a:gd name="T92" fmla="+- 0 5587 3103"/>
                        <a:gd name="T93" fmla="*/ T92 w 2906"/>
                        <a:gd name="T94" fmla="+- 0 16546 12013"/>
                        <a:gd name="T95" fmla="*/ 16546 h 4826"/>
                        <a:gd name="T96" fmla="+- 0 5453 3103"/>
                        <a:gd name="T97" fmla="*/ T96 w 2906"/>
                        <a:gd name="T98" fmla="+- 0 16437 12013"/>
                        <a:gd name="T99" fmla="*/ 16437 h 4826"/>
                        <a:gd name="T100" fmla="+- 0 5314 3103"/>
                        <a:gd name="T101" fmla="*/ T100 w 2906"/>
                        <a:gd name="T102" fmla="+- 0 16315 12013"/>
                        <a:gd name="T103" fmla="*/ 16315 h 4826"/>
                        <a:gd name="T104" fmla="+- 0 5171 3103"/>
                        <a:gd name="T105" fmla="*/ T104 w 2906"/>
                        <a:gd name="T106" fmla="+- 0 16181 12013"/>
                        <a:gd name="T107" fmla="*/ 16181 h 4826"/>
                        <a:gd name="T108" fmla="+- 0 5026 3103"/>
                        <a:gd name="T109" fmla="*/ T108 w 2906"/>
                        <a:gd name="T110" fmla="+- 0 16033 12013"/>
                        <a:gd name="T111" fmla="*/ 16033 h 4826"/>
                        <a:gd name="T112" fmla="+- 0 4878 3103"/>
                        <a:gd name="T113" fmla="*/ T112 w 2906"/>
                        <a:gd name="T114" fmla="+- 0 15871 12013"/>
                        <a:gd name="T115" fmla="*/ 15871 h 4826"/>
                        <a:gd name="T116" fmla="+- 0 4730 3103"/>
                        <a:gd name="T117" fmla="*/ T116 w 2906"/>
                        <a:gd name="T118" fmla="+- 0 15695 12013"/>
                        <a:gd name="T119" fmla="*/ 15695 h 4826"/>
                        <a:gd name="T120" fmla="+- 0 4573 3103"/>
                        <a:gd name="T121" fmla="*/ T120 w 2906"/>
                        <a:gd name="T122" fmla="+- 0 15492 12013"/>
                        <a:gd name="T123" fmla="*/ 15492 h 4826"/>
                        <a:gd name="T124" fmla="+- 0 4409 3103"/>
                        <a:gd name="T125" fmla="*/ T124 w 2906"/>
                        <a:gd name="T126" fmla="+- 0 15260 12013"/>
                        <a:gd name="T127" fmla="*/ 15260 h 4826"/>
                        <a:gd name="T128" fmla="+- 0 4246 3103"/>
                        <a:gd name="T129" fmla="*/ T128 w 2906"/>
                        <a:gd name="T130" fmla="+- 0 15008 12013"/>
                        <a:gd name="T131" fmla="*/ 15008 h 4826"/>
                        <a:gd name="T132" fmla="+- 0 4087 3103"/>
                        <a:gd name="T133" fmla="*/ T132 w 2906"/>
                        <a:gd name="T134" fmla="+- 0 14735 12013"/>
                        <a:gd name="T135" fmla="*/ 14735 h 4826"/>
                        <a:gd name="T136" fmla="+- 0 3933 3103"/>
                        <a:gd name="T137" fmla="*/ T136 w 2906"/>
                        <a:gd name="T138" fmla="+- 0 14440 12013"/>
                        <a:gd name="T139" fmla="*/ 14440 h 4826"/>
                        <a:gd name="T140" fmla="+- 0 3784 3103"/>
                        <a:gd name="T141" fmla="*/ T140 w 2906"/>
                        <a:gd name="T142" fmla="+- 0 14123 12013"/>
                        <a:gd name="T143" fmla="*/ 14123 h 4826"/>
                        <a:gd name="T144" fmla="+- 0 3642 3103"/>
                        <a:gd name="T145" fmla="*/ T144 w 2906"/>
                        <a:gd name="T146" fmla="+- 0 13782 12013"/>
                        <a:gd name="T147" fmla="*/ 13782 h 4826"/>
                        <a:gd name="T148" fmla="+- 0 3508 3103"/>
                        <a:gd name="T149" fmla="*/ T148 w 2906"/>
                        <a:gd name="T150" fmla="+- 0 13418 12013"/>
                        <a:gd name="T151" fmla="*/ 13418 h 4826"/>
                        <a:gd name="T152" fmla="+- 0 3383 3103"/>
                        <a:gd name="T153" fmla="*/ T152 w 2906"/>
                        <a:gd name="T154" fmla="+- 0 13029 12013"/>
                        <a:gd name="T155" fmla="*/ 13029 h 4826"/>
                        <a:gd name="T156" fmla="+- 0 3269 3103"/>
                        <a:gd name="T157" fmla="*/ T156 w 2906"/>
                        <a:gd name="T158" fmla="+- 0 12615 12013"/>
                        <a:gd name="T159" fmla="*/ 12615 h 4826"/>
                        <a:gd name="T160" fmla="+- 0 3210 3103"/>
                        <a:gd name="T161" fmla="*/ T160 w 2906"/>
                        <a:gd name="T162" fmla="+- 0 12379 12013"/>
                        <a:gd name="T163" fmla="*/ 12379 h 4826"/>
                        <a:gd name="T164" fmla="+- 0 3198 3103"/>
                        <a:gd name="T165" fmla="*/ T164 w 2906"/>
                        <a:gd name="T166" fmla="+- 0 12341 12013"/>
                        <a:gd name="T167" fmla="*/ 12341 h 4826"/>
                        <a:gd name="T168" fmla="+- 0 3187 3103"/>
                        <a:gd name="T169" fmla="*/ T168 w 2906"/>
                        <a:gd name="T170" fmla="+- 0 12303 12013"/>
                        <a:gd name="T171" fmla="*/ 12303 h 4826"/>
                        <a:gd name="T172" fmla="+- 0 3175 3103"/>
                        <a:gd name="T173" fmla="*/ T172 w 2906"/>
                        <a:gd name="T174" fmla="+- 0 12265 12013"/>
                        <a:gd name="T175" fmla="*/ 12265 h 4826"/>
                        <a:gd name="T176" fmla="+- 0 3164 3103"/>
                        <a:gd name="T177" fmla="*/ T176 w 2906"/>
                        <a:gd name="T178" fmla="+- 0 12227 12013"/>
                        <a:gd name="T179" fmla="*/ 12227 h 4826"/>
                        <a:gd name="T180" fmla="+- 0 3152 3103"/>
                        <a:gd name="T181" fmla="*/ T180 w 2906"/>
                        <a:gd name="T182" fmla="+- 0 12188 12013"/>
                        <a:gd name="T183" fmla="*/ 12188 h 4826"/>
                        <a:gd name="T184" fmla="+- 0 3141 3103"/>
                        <a:gd name="T185" fmla="*/ T184 w 2906"/>
                        <a:gd name="T186" fmla="+- 0 12150 12013"/>
                        <a:gd name="T187" fmla="*/ 12150 h 4826"/>
                        <a:gd name="T188" fmla="+- 0 3130 3103"/>
                        <a:gd name="T189" fmla="*/ T188 w 2906"/>
                        <a:gd name="T190" fmla="+- 0 12111 12013"/>
                        <a:gd name="T191" fmla="*/ 12111 h 4826"/>
                        <a:gd name="T192" fmla="+- 0 3119 3103"/>
                        <a:gd name="T193" fmla="*/ T192 w 2906"/>
                        <a:gd name="T194" fmla="+- 0 12072 12013"/>
                        <a:gd name="T195" fmla="*/ 12072 h 4826"/>
                        <a:gd name="T196" fmla="+- 0 3108 3103"/>
                        <a:gd name="T197" fmla="*/ T196 w 2906"/>
                        <a:gd name="T198" fmla="+- 0 12033 12013"/>
                        <a:gd name="T199" fmla="*/ 12033 h 4826"/>
                        <a:gd name="T200" fmla="+- 0 3156 3103"/>
                        <a:gd name="T201" fmla="*/ T200 w 2906"/>
                        <a:gd name="T202" fmla="+- 0 12267 12013"/>
                        <a:gd name="T203" fmla="*/ 12267 h 4826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  <a:cxn ang="0">
                          <a:pos x="T161" y="T163"/>
                        </a:cxn>
                        <a:cxn ang="0">
                          <a:pos x="T165" y="T167"/>
                        </a:cxn>
                        <a:cxn ang="0">
                          <a:pos x="T169" y="T171"/>
                        </a:cxn>
                        <a:cxn ang="0">
                          <a:pos x="T173" y="T175"/>
                        </a:cxn>
                        <a:cxn ang="0">
                          <a:pos x="T177" y="T179"/>
                        </a:cxn>
                        <a:cxn ang="0">
                          <a:pos x="T181" y="T183"/>
                        </a:cxn>
                        <a:cxn ang="0">
                          <a:pos x="T185" y="T187"/>
                        </a:cxn>
                        <a:cxn ang="0">
                          <a:pos x="T189" y="T191"/>
                        </a:cxn>
                        <a:cxn ang="0">
                          <a:pos x="T193" y="T195"/>
                        </a:cxn>
                        <a:cxn ang="0">
                          <a:pos x="T197" y="T199"/>
                        </a:cxn>
                        <a:cxn ang="0">
                          <a:pos x="T201" y="T203"/>
                        </a:cxn>
                      </a:cxnLst>
                      <a:rect l="0" t="0" r="r" b="b"/>
                      <a:pathLst>
                        <a:path w="2906" h="4826">
                          <a:moveTo>
                            <a:pt x="53" y="254"/>
                          </a:moveTo>
                          <a:lnTo>
                            <a:pt x="110" y="500"/>
                          </a:lnTo>
                          <a:lnTo>
                            <a:pt x="171" y="738"/>
                          </a:lnTo>
                          <a:lnTo>
                            <a:pt x="235" y="968"/>
                          </a:lnTo>
                          <a:lnTo>
                            <a:pt x="302" y="1190"/>
                          </a:lnTo>
                          <a:lnTo>
                            <a:pt x="373" y="1405"/>
                          </a:lnTo>
                          <a:lnTo>
                            <a:pt x="446" y="1611"/>
                          </a:lnTo>
                          <a:lnTo>
                            <a:pt x="523" y="1810"/>
                          </a:lnTo>
                          <a:lnTo>
                            <a:pt x="601" y="2002"/>
                          </a:lnTo>
                          <a:lnTo>
                            <a:pt x="682" y="2187"/>
                          </a:lnTo>
                          <a:lnTo>
                            <a:pt x="765" y="2364"/>
                          </a:lnTo>
                          <a:lnTo>
                            <a:pt x="850" y="2534"/>
                          </a:lnTo>
                          <a:lnTo>
                            <a:pt x="937" y="2698"/>
                          </a:lnTo>
                          <a:lnTo>
                            <a:pt x="1025" y="2855"/>
                          </a:lnTo>
                          <a:lnTo>
                            <a:pt x="1114" y="3005"/>
                          </a:lnTo>
                          <a:lnTo>
                            <a:pt x="1205" y="3149"/>
                          </a:lnTo>
                          <a:lnTo>
                            <a:pt x="1296" y="3286"/>
                          </a:lnTo>
                          <a:lnTo>
                            <a:pt x="1388" y="3417"/>
                          </a:lnTo>
                          <a:lnTo>
                            <a:pt x="1480" y="3542"/>
                          </a:lnTo>
                          <a:lnTo>
                            <a:pt x="1572" y="3661"/>
                          </a:lnTo>
                          <a:lnTo>
                            <a:pt x="1642" y="3747"/>
                          </a:lnTo>
                          <a:lnTo>
                            <a:pt x="1712" y="3830"/>
                          </a:lnTo>
                          <a:lnTo>
                            <a:pt x="1781" y="3910"/>
                          </a:lnTo>
                          <a:lnTo>
                            <a:pt x="1850" y="3986"/>
                          </a:lnTo>
                          <a:lnTo>
                            <a:pt x="1919" y="4059"/>
                          </a:lnTo>
                          <a:lnTo>
                            <a:pt x="1987" y="4130"/>
                          </a:lnTo>
                          <a:lnTo>
                            <a:pt x="2055" y="4197"/>
                          </a:lnTo>
                          <a:lnTo>
                            <a:pt x="2123" y="4261"/>
                          </a:lnTo>
                          <a:lnTo>
                            <a:pt x="2189" y="4323"/>
                          </a:lnTo>
                          <a:lnTo>
                            <a:pt x="2255" y="4381"/>
                          </a:lnTo>
                          <a:lnTo>
                            <a:pt x="2320" y="4437"/>
                          </a:lnTo>
                          <a:lnTo>
                            <a:pt x="2384" y="4491"/>
                          </a:lnTo>
                          <a:lnTo>
                            <a:pt x="2446" y="4541"/>
                          </a:lnTo>
                          <a:lnTo>
                            <a:pt x="2508" y="4589"/>
                          </a:lnTo>
                          <a:lnTo>
                            <a:pt x="2569" y="4635"/>
                          </a:lnTo>
                          <a:lnTo>
                            <a:pt x="2628" y="4678"/>
                          </a:lnTo>
                          <a:lnTo>
                            <a:pt x="2685" y="4718"/>
                          </a:lnTo>
                          <a:lnTo>
                            <a:pt x="2742" y="4756"/>
                          </a:lnTo>
                          <a:lnTo>
                            <a:pt x="2796" y="4792"/>
                          </a:lnTo>
                          <a:lnTo>
                            <a:pt x="2849" y="4826"/>
                          </a:lnTo>
                          <a:lnTo>
                            <a:pt x="2906" y="4826"/>
                          </a:lnTo>
                          <a:lnTo>
                            <a:pt x="2851" y="4792"/>
                          </a:lnTo>
                          <a:lnTo>
                            <a:pt x="2795" y="4755"/>
                          </a:lnTo>
                          <a:lnTo>
                            <a:pt x="2736" y="4716"/>
                          </a:lnTo>
                          <a:lnTo>
                            <a:pt x="2675" y="4675"/>
                          </a:lnTo>
                          <a:lnTo>
                            <a:pt x="2613" y="4630"/>
                          </a:lnTo>
                          <a:lnTo>
                            <a:pt x="2549" y="4583"/>
                          </a:lnTo>
                          <a:lnTo>
                            <a:pt x="2484" y="4533"/>
                          </a:lnTo>
                          <a:lnTo>
                            <a:pt x="2418" y="4480"/>
                          </a:lnTo>
                          <a:lnTo>
                            <a:pt x="2350" y="4424"/>
                          </a:lnTo>
                          <a:lnTo>
                            <a:pt x="2281" y="4364"/>
                          </a:lnTo>
                          <a:lnTo>
                            <a:pt x="2211" y="4302"/>
                          </a:lnTo>
                          <a:lnTo>
                            <a:pt x="2140" y="4236"/>
                          </a:lnTo>
                          <a:lnTo>
                            <a:pt x="2068" y="4168"/>
                          </a:lnTo>
                          <a:lnTo>
                            <a:pt x="1996" y="4095"/>
                          </a:lnTo>
                          <a:lnTo>
                            <a:pt x="1923" y="4020"/>
                          </a:lnTo>
                          <a:lnTo>
                            <a:pt x="1849" y="3941"/>
                          </a:lnTo>
                          <a:lnTo>
                            <a:pt x="1775" y="3858"/>
                          </a:lnTo>
                          <a:lnTo>
                            <a:pt x="1701" y="3772"/>
                          </a:lnTo>
                          <a:lnTo>
                            <a:pt x="1627" y="3682"/>
                          </a:lnTo>
                          <a:lnTo>
                            <a:pt x="1553" y="3588"/>
                          </a:lnTo>
                          <a:lnTo>
                            <a:pt x="1470" y="3479"/>
                          </a:lnTo>
                          <a:lnTo>
                            <a:pt x="1388" y="3366"/>
                          </a:lnTo>
                          <a:lnTo>
                            <a:pt x="1306" y="3247"/>
                          </a:lnTo>
                          <a:lnTo>
                            <a:pt x="1224" y="3124"/>
                          </a:lnTo>
                          <a:lnTo>
                            <a:pt x="1143" y="2995"/>
                          </a:lnTo>
                          <a:lnTo>
                            <a:pt x="1063" y="2861"/>
                          </a:lnTo>
                          <a:lnTo>
                            <a:pt x="984" y="2722"/>
                          </a:lnTo>
                          <a:lnTo>
                            <a:pt x="906" y="2577"/>
                          </a:lnTo>
                          <a:lnTo>
                            <a:pt x="830" y="2427"/>
                          </a:lnTo>
                          <a:lnTo>
                            <a:pt x="754" y="2271"/>
                          </a:lnTo>
                          <a:lnTo>
                            <a:pt x="681" y="2110"/>
                          </a:lnTo>
                          <a:lnTo>
                            <a:pt x="609" y="1942"/>
                          </a:lnTo>
                          <a:lnTo>
                            <a:pt x="539" y="1769"/>
                          </a:lnTo>
                          <a:lnTo>
                            <a:pt x="471" y="1590"/>
                          </a:lnTo>
                          <a:lnTo>
                            <a:pt x="405" y="1405"/>
                          </a:lnTo>
                          <a:lnTo>
                            <a:pt x="341" y="1214"/>
                          </a:lnTo>
                          <a:lnTo>
                            <a:pt x="280" y="1016"/>
                          </a:lnTo>
                          <a:lnTo>
                            <a:pt x="222" y="812"/>
                          </a:lnTo>
                          <a:lnTo>
                            <a:pt x="166" y="602"/>
                          </a:lnTo>
                          <a:lnTo>
                            <a:pt x="113" y="385"/>
                          </a:lnTo>
                          <a:lnTo>
                            <a:pt x="107" y="366"/>
                          </a:lnTo>
                          <a:lnTo>
                            <a:pt x="101" y="347"/>
                          </a:lnTo>
                          <a:lnTo>
                            <a:pt x="95" y="328"/>
                          </a:lnTo>
                          <a:lnTo>
                            <a:pt x="90" y="309"/>
                          </a:lnTo>
                          <a:lnTo>
                            <a:pt x="84" y="290"/>
                          </a:lnTo>
                          <a:lnTo>
                            <a:pt x="78" y="271"/>
                          </a:lnTo>
                          <a:lnTo>
                            <a:pt x="72" y="252"/>
                          </a:lnTo>
                          <a:lnTo>
                            <a:pt x="66" y="233"/>
                          </a:lnTo>
                          <a:lnTo>
                            <a:pt x="61" y="214"/>
                          </a:lnTo>
                          <a:lnTo>
                            <a:pt x="55" y="195"/>
                          </a:lnTo>
                          <a:lnTo>
                            <a:pt x="49" y="175"/>
                          </a:lnTo>
                          <a:lnTo>
                            <a:pt x="44" y="156"/>
                          </a:lnTo>
                          <a:lnTo>
                            <a:pt x="38" y="137"/>
                          </a:lnTo>
                          <a:lnTo>
                            <a:pt x="33" y="117"/>
                          </a:lnTo>
                          <a:lnTo>
                            <a:pt x="27" y="98"/>
                          </a:lnTo>
                          <a:lnTo>
                            <a:pt x="22" y="78"/>
                          </a:lnTo>
                          <a:lnTo>
                            <a:pt x="16" y="59"/>
                          </a:lnTo>
                          <a:lnTo>
                            <a:pt x="11" y="39"/>
                          </a:lnTo>
                          <a:lnTo>
                            <a:pt x="5" y="20"/>
                          </a:lnTo>
                          <a:lnTo>
                            <a:pt x="0" y="0"/>
                          </a:lnTo>
                          <a:lnTo>
                            <a:pt x="53" y="254"/>
                          </a:lnTo>
                          <a:close/>
                        </a:path>
                      </a:pathLst>
                    </a:custGeom>
                    <a:solidFill>
                      <a:srgbClr val="AFB1B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8" name="Group 42">
                      <a:extLst>
                        <a:ext uri="{FF2B5EF4-FFF2-40B4-BE49-F238E27FC236}">
                          <a16:creationId xmlns:a16="http://schemas.microsoft.com/office/drawing/2014/main" id="{FDD997B4-BA7B-42D1-B8CB-6B40721003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26" y="-461"/>
                      <a:ext cx="7611" cy="17823"/>
                      <a:chOff x="-326" y="-461"/>
                      <a:chExt cx="7611" cy="17823"/>
                    </a:xfrm>
                  </p:grpSpPr>
                  <p:sp>
                    <p:nvSpPr>
                      <p:cNvPr id="19" name="Freeform 43">
                        <a:extLst>
                          <a:ext uri="{FF2B5EF4-FFF2-40B4-BE49-F238E27FC236}">
                            <a16:creationId xmlns:a16="http://schemas.microsoft.com/office/drawing/2014/main" id="{B0436796-BF8D-4888-9712-66F3311BDE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06" y="5586"/>
                        <a:ext cx="30" cy="182"/>
                      </a:xfrm>
                      <a:custGeom>
                        <a:avLst/>
                        <a:gdLst>
                          <a:gd name="T0" fmla="+- 0 2812 2806"/>
                          <a:gd name="T1" fmla="*/ T0 w 30"/>
                          <a:gd name="T2" fmla="+- 0 5655 5586"/>
                          <a:gd name="T3" fmla="*/ 5655 h 182"/>
                          <a:gd name="T4" fmla="+- 0 2806 2806"/>
                          <a:gd name="T5" fmla="*/ T4 w 30"/>
                          <a:gd name="T6" fmla="+- 0 5674 5586"/>
                          <a:gd name="T7" fmla="*/ 5674 h 182"/>
                          <a:gd name="T8" fmla="+- 0 2807 2806"/>
                          <a:gd name="T9" fmla="*/ T8 w 30"/>
                          <a:gd name="T10" fmla="+- 0 5687 5586"/>
                          <a:gd name="T11" fmla="*/ 5687 h 182"/>
                          <a:gd name="T12" fmla="+- 0 2808 2806"/>
                          <a:gd name="T13" fmla="*/ T12 w 30"/>
                          <a:gd name="T14" fmla="+- 0 5707 5586"/>
                          <a:gd name="T15" fmla="*/ 5707 h 182"/>
                          <a:gd name="T16" fmla="+- 0 2809 2806"/>
                          <a:gd name="T17" fmla="*/ T16 w 30"/>
                          <a:gd name="T18" fmla="+- 0 5727 5586"/>
                          <a:gd name="T19" fmla="*/ 5727 h 182"/>
                          <a:gd name="T20" fmla="+- 0 2810 2806"/>
                          <a:gd name="T21" fmla="*/ T20 w 30"/>
                          <a:gd name="T22" fmla="+- 0 5747 5586"/>
                          <a:gd name="T23" fmla="*/ 5747 h 182"/>
                          <a:gd name="T24" fmla="+- 0 2811 2806"/>
                          <a:gd name="T25" fmla="*/ T24 w 30"/>
                          <a:gd name="T26" fmla="+- 0 5767 5586"/>
                          <a:gd name="T27" fmla="*/ 5767 h 182"/>
                          <a:gd name="T28" fmla="+- 0 2815 2806"/>
                          <a:gd name="T29" fmla="*/ T28 w 30"/>
                          <a:gd name="T30" fmla="+- 0 5754 5586"/>
                          <a:gd name="T31" fmla="*/ 5754 h 182"/>
                          <a:gd name="T32" fmla="+- 0 2820 2806"/>
                          <a:gd name="T33" fmla="*/ T32 w 30"/>
                          <a:gd name="T34" fmla="+- 0 5735 5586"/>
                          <a:gd name="T35" fmla="*/ 5735 h 182"/>
                          <a:gd name="T36" fmla="+- 0 2826 2806"/>
                          <a:gd name="T37" fmla="*/ T36 w 30"/>
                          <a:gd name="T38" fmla="+- 0 5716 5586"/>
                          <a:gd name="T39" fmla="*/ 5716 h 182"/>
                          <a:gd name="T40" fmla="+- 0 2831 2806"/>
                          <a:gd name="T41" fmla="*/ T40 w 30"/>
                          <a:gd name="T42" fmla="+- 0 5696 5586"/>
                          <a:gd name="T43" fmla="*/ 5696 h 182"/>
                          <a:gd name="T44" fmla="+- 0 2836 2806"/>
                          <a:gd name="T45" fmla="*/ T44 w 30"/>
                          <a:gd name="T46" fmla="+- 0 5677 5586"/>
                          <a:gd name="T47" fmla="*/ 5677 h 182"/>
                          <a:gd name="T48" fmla="+- 0 2836 2806"/>
                          <a:gd name="T49" fmla="*/ T48 w 30"/>
                          <a:gd name="T50" fmla="+- 0 5666 5586"/>
                          <a:gd name="T51" fmla="*/ 5666 h 182"/>
                          <a:gd name="T52" fmla="+- 0 2835 2806"/>
                          <a:gd name="T53" fmla="*/ T52 w 30"/>
                          <a:gd name="T54" fmla="+- 0 5646 5586"/>
                          <a:gd name="T55" fmla="*/ 5646 h 182"/>
                          <a:gd name="T56" fmla="+- 0 2833 2806"/>
                          <a:gd name="T57" fmla="*/ T56 w 30"/>
                          <a:gd name="T58" fmla="+- 0 5626 5586"/>
                          <a:gd name="T59" fmla="*/ 5626 h 182"/>
                          <a:gd name="T60" fmla="+- 0 2832 2806"/>
                          <a:gd name="T61" fmla="*/ T60 w 30"/>
                          <a:gd name="T62" fmla="+- 0 5606 5586"/>
                          <a:gd name="T63" fmla="*/ 5606 h 182"/>
                          <a:gd name="T64" fmla="+- 0 2831 2806"/>
                          <a:gd name="T65" fmla="*/ T64 w 30"/>
                          <a:gd name="T66" fmla="+- 0 5586 5586"/>
                          <a:gd name="T67" fmla="*/ 5586 h 182"/>
                          <a:gd name="T68" fmla="+- 0 2828 2806"/>
                          <a:gd name="T69" fmla="*/ T68 w 30"/>
                          <a:gd name="T70" fmla="+- 0 5597 5586"/>
                          <a:gd name="T71" fmla="*/ 5597 h 182"/>
                          <a:gd name="T72" fmla="+- 0 2822 2806"/>
                          <a:gd name="T73" fmla="*/ T72 w 30"/>
                          <a:gd name="T74" fmla="+- 0 5616 5586"/>
                          <a:gd name="T75" fmla="*/ 5616 h 182"/>
                          <a:gd name="T76" fmla="+- 0 2817 2806"/>
                          <a:gd name="T77" fmla="*/ T76 w 30"/>
                          <a:gd name="T78" fmla="+- 0 5635 5586"/>
                          <a:gd name="T79" fmla="*/ 5635 h 182"/>
                          <a:gd name="T80" fmla="+- 0 2812 2806"/>
                          <a:gd name="T81" fmla="*/ T80 w 30"/>
                          <a:gd name="T82" fmla="+- 0 5655 5586"/>
                          <a:gd name="T83" fmla="*/ 5655 h 18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</a:cxnLst>
                        <a:rect l="0" t="0" r="r" b="b"/>
                        <a:pathLst>
                          <a:path w="30" h="182">
                            <a:moveTo>
                              <a:pt x="6" y="69"/>
                            </a:moveTo>
                            <a:lnTo>
                              <a:pt x="0" y="88"/>
                            </a:lnTo>
                            <a:lnTo>
                              <a:pt x="1" y="101"/>
                            </a:lnTo>
                            <a:lnTo>
                              <a:pt x="2" y="121"/>
                            </a:lnTo>
                            <a:lnTo>
                              <a:pt x="3" y="141"/>
                            </a:lnTo>
                            <a:lnTo>
                              <a:pt x="4" y="161"/>
                            </a:lnTo>
                            <a:lnTo>
                              <a:pt x="5" y="181"/>
                            </a:lnTo>
                            <a:lnTo>
                              <a:pt x="9" y="168"/>
                            </a:lnTo>
                            <a:lnTo>
                              <a:pt x="14" y="149"/>
                            </a:lnTo>
                            <a:lnTo>
                              <a:pt x="20" y="130"/>
                            </a:lnTo>
                            <a:lnTo>
                              <a:pt x="25" y="110"/>
                            </a:lnTo>
                            <a:lnTo>
                              <a:pt x="30" y="91"/>
                            </a:lnTo>
                            <a:lnTo>
                              <a:pt x="30" y="80"/>
                            </a:lnTo>
                            <a:lnTo>
                              <a:pt x="29" y="60"/>
                            </a:lnTo>
                            <a:lnTo>
                              <a:pt x="27" y="40"/>
                            </a:lnTo>
                            <a:lnTo>
                              <a:pt x="26" y="20"/>
                            </a:lnTo>
                            <a:lnTo>
                              <a:pt x="25" y="0"/>
                            </a:lnTo>
                            <a:lnTo>
                              <a:pt x="22" y="11"/>
                            </a:lnTo>
                            <a:lnTo>
                              <a:pt x="16" y="30"/>
                            </a:lnTo>
                            <a:lnTo>
                              <a:pt x="11" y="49"/>
                            </a:lnTo>
                            <a:lnTo>
                              <a:pt x="6" y="69"/>
                            </a:lnTo>
                            <a:close/>
                          </a:path>
                        </a:pathLst>
                      </a:custGeom>
                      <a:solidFill>
                        <a:srgbClr val="A3A4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20" name="Group 52">
                        <a:extLst>
                          <a:ext uri="{FF2B5EF4-FFF2-40B4-BE49-F238E27FC236}">
                            <a16:creationId xmlns:a16="http://schemas.microsoft.com/office/drawing/2014/main" id="{8633047E-D4D7-46C1-94FA-910852F0B1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26" y="-461"/>
                        <a:ext cx="7611" cy="17823"/>
                        <a:chOff x="-326" y="-461"/>
                        <a:chExt cx="7611" cy="17823"/>
                      </a:xfrm>
                    </p:grpSpPr>
                    <p:sp>
                      <p:nvSpPr>
                        <p:cNvPr id="21" name="Freeform 53">
                          <a:extLst>
                            <a:ext uri="{FF2B5EF4-FFF2-40B4-BE49-F238E27FC236}">
                              <a16:creationId xmlns:a16="http://schemas.microsoft.com/office/drawing/2014/main" id="{FBD12FD5-F07C-4657-BAF0-2A1DC20A980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-216" y="-461"/>
                          <a:ext cx="7501" cy="17348"/>
                        </a:xfrm>
                        <a:custGeom>
                          <a:avLst/>
                          <a:gdLst>
                            <a:gd name="T0" fmla="+- 0 7055 -216"/>
                            <a:gd name="T1" fmla="*/ T0 w 7501"/>
                            <a:gd name="T2" fmla="+- 0 16791 -461"/>
                            <a:gd name="T3" fmla="*/ 16791 h 17348"/>
                            <a:gd name="T4" fmla="+- 0 6749 -216"/>
                            <a:gd name="T5" fmla="*/ T4 w 7501"/>
                            <a:gd name="T6" fmla="+- 0 16681 -461"/>
                            <a:gd name="T7" fmla="*/ 16681 h 17348"/>
                            <a:gd name="T8" fmla="+- 0 6347 -216"/>
                            <a:gd name="T9" fmla="*/ T8 w 7501"/>
                            <a:gd name="T10" fmla="+- 0 16505 -461"/>
                            <a:gd name="T11" fmla="*/ 16505 h 17348"/>
                            <a:gd name="T12" fmla="+- 0 5870 -216"/>
                            <a:gd name="T13" fmla="*/ T12 w 7501"/>
                            <a:gd name="T14" fmla="+- 0 16252 -461"/>
                            <a:gd name="T15" fmla="*/ 16252 h 17348"/>
                            <a:gd name="T16" fmla="+- 0 5343 -216"/>
                            <a:gd name="T17" fmla="*/ T16 w 7501"/>
                            <a:gd name="T18" fmla="+- 0 15913 -461"/>
                            <a:gd name="T19" fmla="*/ 15913 h 17348"/>
                            <a:gd name="T20" fmla="+- 0 4790 -216"/>
                            <a:gd name="T21" fmla="*/ T20 w 7501"/>
                            <a:gd name="T22" fmla="+- 0 15475 -461"/>
                            <a:gd name="T23" fmla="*/ 15475 h 17348"/>
                            <a:gd name="T24" fmla="+- 0 4235 -216"/>
                            <a:gd name="T25" fmla="*/ T24 w 7501"/>
                            <a:gd name="T26" fmla="+- 0 14930 -461"/>
                            <a:gd name="T27" fmla="*/ 14930 h 17348"/>
                            <a:gd name="T28" fmla="+- 0 3700 -216"/>
                            <a:gd name="T29" fmla="*/ T28 w 7501"/>
                            <a:gd name="T30" fmla="+- 0 14266 -461"/>
                            <a:gd name="T31" fmla="*/ 14266 h 17348"/>
                            <a:gd name="T32" fmla="+- 0 3209 -216"/>
                            <a:gd name="T33" fmla="*/ T32 w 7501"/>
                            <a:gd name="T34" fmla="+- 0 13472 -461"/>
                            <a:gd name="T35" fmla="*/ 13472 h 17348"/>
                            <a:gd name="T36" fmla="+- 0 2786 -216"/>
                            <a:gd name="T37" fmla="*/ T36 w 7501"/>
                            <a:gd name="T38" fmla="+- 0 12537 -461"/>
                            <a:gd name="T39" fmla="*/ 12537 h 17348"/>
                            <a:gd name="T40" fmla="+- 0 2455 -216"/>
                            <a:gd name="T41" fmla="*/ T40 w 7501"/>
                            <a:gd name="T42" fmla="+- 0 11452 -461"/>
                            <a:gd name="T43" fmla="*/ 11452 h 17348"/>
                            <a:gd name="T44" fmla="+- 0 2239 -216"/>
                            <a:gd name="T45" fmla="*/ T44 w 7501"/>
                            <a:gd name="T46" fmla="+- 0 10205 -461"/>
                            <a:gd name="T47" fmla="*/ 10205 h 17348"/>
                            <a:gd name="T48" fmla="+- 0 2162 -216"/>
                            <a:gd name="T49" fmla="*/ T48 w 7501"/>
                            <a:gd name="T50" fmla="+- 0 8785 -461"/>
                            <a:gd name="T51" fmla="*/ 8785 h 17348"/>
                            <a:gd name="T52" fmla="+- 0 2164 -216"/>
                            <a:gd name="T53" fmla="*/ T52 w 7501"/>
                            <a:gd name="T54" fmla="+- 0 8557 -461"/>
                            <a:gd name="T55" fmla="*/ 8557 h 17348"/>
                            <a:gd name="T56" fmla="+- 0 2169 -216"/>
                            <a:gd name="T57" fmla="*/ T56 w 7501"/>
                            <a:gd name="T58" fmla="+- 0 8324 -461"/>
                            <a:gd name="T59" fmla="*/ 8324 h 17348"/>
                            <a:gd name="T60" fmla="+- 0 2175 -216"/>
                            <a:gd name="T61" fmla="*/ T60 w 7501"/>
                            <a:gd name="T62" fmla="+- 0 8143 -461"/>
                            <a:gd name="T63" fmla="*/ 8143 h 17348"/>
                            <a:gd name="T64" fmla="+- 0 2182 -216"/>
                            <a:gd name="T65" fmla="*/ T64 w 7501"/>
                            <a:gd name="T66" fmla="+- 0 7887 -461"/>
                            <a:gd name="T67" fmla="*/ 7887 h 17348"/>
                            <a:gd name="T68" fmla="+- 0 2185 -216"/>
                            <a:gd name="T69" fmla="*/ T68 w 7501"/>
                            <a:gd name="T70" fmla="+- 0 7637 -461"/>
                            <a:gd name="T71" fmla="*/ 7637 h 17348"/>
                            <a:gd name="T72" fmla="+- 0 2186 -216"/>
                            <a:gd name="T73" fmla="*/ T72 w 7501"/>
                            <a:gd name="T74" fmla="+- 0 7431 -461"/>
                            <a:gd name="T75" fmla="*/ 7431 h 17348"/>
                            <a:gd name="T76" fmla="+- 0 2148 -216"/>
                            <a:gd name="T77" fmla="*/ T76 w 7501"/>
                            <a:gd name="T78" fmla="+- 0 6152 -461"/>
                            <a:gd name="T79" fmla="*/ 6152 h 17348"/>
                            <a:gd name="T80" fmla="+- 0 2042 -216"/>
                            <a:gd name="T81" fmla="*/ T80 w 7501"/>
                            <a:gd name="T82" fmla="+- 0 5006 -461"/>
                            <a:gd name="T83" fmla="*/ 5006 h 17348"/>
                            <a:gd name="T84" fmla="+- 0 1880 -216"/>
                            <a:gd name="T85" fmla="*/ T84 w 7501"/>
                            <a:gd name="T86" fmla="+- 0 3990 -461"/>
                            <a:gd name="T87" fmla="*/ 3990 h 17348"/>
                            <a:gd name="T88" fmla="+- 0 1673 -216"/>
                            <a:gd name="T89" fmla="*/ T88 w 7501"/>
                            <a:gd name="T90" fmla="+- 0 3095 -461"/>
                            <a:gd name="T91" fmla="*/ 3095 h 17348"/>
                            <a:gd name="T92" fmla="+- 0 1435 -216"/>
                            <a:gd name="T93" fmla="*/ T92 w 7501"/>
                            <a:gd name="T94" fmla="+- 0 2317 -461"/>
                            <a:gd name="T95" fmla="*/ 2317 h 17348"/>
                            <a:gd name="T96" fmla="+- 0 1176 -216"/>
                            <a:gd name="T97" fmla="*/ T96 w 7501"/>
                            <a:gd name="T98" fmla="+- 0 1649 -461"/>
                            <a:gd name="T99" fmla="*/ 1649 h 17348"/>
                            <a:gd name="T100" fmla="+- 0 954 -216"/>
                            <a:gd name="T101" fmla="*/ T100 w 7501"/>
                            <a:gd name="T102" fmla="+- 0 1172 -461"/>
                            <a:gd name="T103" fmla="*/ 1172 h 17348"/>
                            <a:gd name="T104" fmla="+- 0 821 -216"/>
                            <a:gd name="T105" fmla="*/ T104 w 7501"/>
                            <a:gd name="T106" fmla="+- 0 919 -461"/>
                            <a:gd name="T107" fmla="*/ 919 h 17348"/>
                            <a:gd name="T108" fmla="+- 0 690 -216"/>
                            <a:gd name="T109" fmla="*/ T108 w 7501"/>
                            <a:gd name="T110" fmla="+- 0 691 -461"/>
                            <a:gd name="T111" fmla="*/ 691 h 17348"/>
                            <a:gd name="T112" fmla="+- 0 562 -216"/>
                            <a:gd name="T113" fmla="*/ T112 w 7501"/>
                            <a:gd name="T114" fmla="+- 0 485 -461"/>
                            <a:gd name="T115" fmla="*/ 485 h 17348"/>
                            <a:gd name="T116" fmla="+- 0 440 -216"/>
                            <a:gd name="T117" fmla="*/ T116 w 7501"/>
                            <a:gd name="T118" fmla="+- 0 302 -461"/>
                            <a:gd name="T119" fmla="*/ 302 h 17348"/>
                            <a:gd name="T120" fmla="+- 0 324 -216"/>
                            <a:gd name="T121" fmla="*/ T120 w 7501"/>
                            <a:gd name="T122" fmla="+- 0 141 -461"/>
                            <a:gd name="T123" fmla="*/ 141 h 17348"/>
                            <a:gd name="T124" fmla="+- 0 177 -216"/>
                            <a:gd name="T125" fmla="*/ T124 w 7501"/>
                            <a:gd name="T126" fmla="+- 0 1 -461"/>
                            <a:gd name="T127" fmla="*/ 1 h 17348"/>
                            <a:gd name="T128" fmla="+- 0 305 -216"/>
                            <a:gd name="T129" fmla="*/ T128 w 7501"/>
                            <a:gd name="T130" fmla="+- 0 166 -461"/>
                            <a:gd name="T131" fmla="*/ 166 h 17348"/>
                            <a:gd name="T132" fmla="+- 0 677 -216"/>
                            <a:gd name="T133" fmla="*/ T132 w 7501"/>
                            <a:gd name="T134" fmla="+- 0 728 -461"/>
                            <a:gd name="T135" fmla="*/ 728 h 17348"/>
                            <a:gd name="T136" fmla="+- 0 1040 -216"/>
                            <a:gd name="T137" fmla="*/ T136 w 7501"/>
                            <a:gd name="T138" fmla="+- 0 1419 -461"/>
                            <a:gd name="T139" fmla="*/ 1419 h 17348"/>
                            <a:gd name="T140" fmla="+- 0 1397 -216"/>
                            <a:gd name="T141" fmla="*/ T140 w 7501"/>
                            <a:gd name="T142" fmla="+- 0 2301 -461"/>
                            <a:gd name="T143" fmla="*/ 2301 h 17348"/>
                            <a:gd name="T144" fmla="+- 0 1718 -216"/>
                            <a:gd name="T145" fmla="*/ T144 w 7501"/>
                            <a:gd name="T146" fmla="+- 0 3391 -461"/>
                            <a:gd name="T147" fmla="*/ 3391 h 17348"/>
                            <a:gd name="T148" fmla="+- 0 1971 -216"/>
                            <a:gd name="T149" fmla="*/ T148 w 7501"/>
                            <a:gd name="T150" fmla="+- 0 4704 -461"/>
                            <a:gd name="T151" fmla="*/ 4704 h 17348"/>
                            <a:gd name="T152" fmla="+- 0 2124 -216"/>
                            <a:gd name="T153" fmla="*/ T152 w 7501"/>
                            <a:gd name="T154" fmla="+- 0 6256 -461"/>
                            <a:gd name="T155" fmla="*/ 6256 h 17348"/>
                            <a:gd name="T156" fmla="+- 0 2156 -216"/>
                            <a:gd name="T157" fmla="*/ T156 w 7501"/>
                            <a:gd name="T158" fmla="+- 0 7554 -461"/>
                            <a:gd name="T159" fmla="*/ 7554 h 17348"/>
                            <a:gd name="T160" fmla="+- 0 2153 -216"/>
                            <a:gd name="T161" fmla="*/ T160 w 7501"/>
                            <a:gd name="T162" fmla="+- 0 7803 -461"/>
                            <a:gd name="T163" fmla="*/ 7803 h 17348"/>
                            <a:gd name="T164" fmla="+- 0 2148 -216"/>
                            <a:gd name="T165" fmla="*/ T164 w 7501"/>
                            <a:gd name="T166" fmla="+- 0 8056 -461"/>
                            <a:gd name="T167" fmla="*/ 8056 h 17348"/>
                            <a:gd name="T168" fmla="+- 0 2140 -216"/>
                            <a:gd name="T169" fmla="*/ T168 w 7501"/>
                            <a:gd name="T170" fmla="+- 0 8297 -461"/>
                            <a:gd name="T171" fmla="*/ 8297 h 17348"/>
                            <a:gd name="T172" fmla="+- 0 2135 -216"/>
                            <a:gd name="T173" fmla="*/ T172 w 7501"/>
                            <a:gd name="T174" fmla="+- 0 8479 -461"/>
                            <a:gd name="T175" fmla="*/ 8479 h 17348"/>
                            <a:gd name="T176" fmla="+- 0 2132 -216"/>
                            <a:gd name="T177" fmla="*/ T176 w 7501"/>
                            <a:gd name="T178" fmla="+- 0 8734 -461"/>
                            <a:gd name="T179" fmla="*/ 8734 h 17348"/>
                            <a:gd name="T180" fmla="+- 0 2169 -216"/>
                            <a:gd name="T181" fmla="*/ T180 w 7501"/>
                            <a:gd name="T182" fmla="+- 0 9783 -461"/>
                            <a:gd name="T183" fmla="*/ 9783 h 17348"/>
                            <a:gd name="T184" fmla="+- 0 2353 -216"/>
                            <a:gd name="T185" fmla="*/ T184 w 7501"/>
                            <a:gd name="T186" fmla="+- 0 11126 -461"/>
                            <a:gd name="T187" fmla="*/ 11126 h 17348"/>
                            <a:gd name="T188" fmla="+- 0 2667 -216"/>
                            <a:gd name="T189" fmla="*/ T188 w 7501"/>
                            <a:gd name="T190" fmla="+- 0 12293 -461"/>
                            <a:gd name="T191" fmla="*/ 12293 h 17348"/>
                            <a:gd name="T192" fmla="+- 0 3085 -216"/>
                            <a:gd name="T193" fmla="*/ T192 w 7501"/>
                            <a:gd name="T194" fmla="+- 0 13296 -461"/>
                            <a:gd name="T195" fmla="*/ 13296 h 17348"/>
                            <a:gd name="T196" fmla="+- 0 3581 -216"/>
                            <a:gd name="T197" fmla="*/ T196 w 7501"/>
                            <a:gd name="T198" fmla="+- 0 14147 -461"/>
                            <a:gd name="T199" fmla="*/ 14147 h 17348"/>
                            <a:gd name="T200" fmla="+- 0 4130 -216"/>
                            <a:gd name="T201" fmla="*/ T200 w 7501"/>
                            <a:gd name="T202" fmla="+- 0 14858 -461"/>
                            <a:gd name="T203" fmla="*/ 14858 h 17348"/>
                            <a:gd name="T204" fmla="+- 0 4704 -216"/>
                            <a:gd name="T205" fmla="*/ T204 w 7501"/>
                            <a:gd name="T206" fmla="+- 0 15439 -461"/>
                            <a:gd name="T207" fmla="*/ 15439 h 17348"/>
                            <a:gd name="T208" fmla="+- 0 5279 -216"/>
                            <a:gd name="T209" fmla="*/ T208 w 7501"/>
                            <a:gd name="T210" fmla="+- 0 15903 -461"/>
                            <a:gd name="T211" fmla="*/ 15903 h 17348"/>
                            <a:gd name="T212" fmla="+- 0 5827 -216"/>
                            <a:gd name="T213" fmla="*/ T212 w 7501"/>
                            <a:gd name="T214" fmla="+- 0 16262 -461"/>
                            <a:gd name="T215" fmla="*/ 16262 h 17348"/>
                            <a:gd name="T216" fmla="+- 0 6324 -216"/>
                            <a:gd name="T217" fmla="*/ T216 w 7501"/>
                            <a:gd name="T218" fmla="+- 0 16527 -461"/>
                            <a:gd name="T219" fmla="*/ 16527 h 17348"/>
                            <a:gd name="T220" fmla="+- 0 6742 -216"/>
                            <a:gd name="T221" fmla="*/ T220 w 7501"/>
                            <a:gd name="T222" fmla="+- 0 16710 -461"/>
                            <a:gd name="T223" fmla="*/ 16710 h 17348"/>
                            <a:gd name="T224" fmla="+- 0 7057 -216"/>
                            <a:gd name="T225" fmla="*/ T224 w 7501"/>
                            <a:gd name="T226" fmla="+- 0 16823 -461"/>
                            <a:gd name="T227" fmla="*/ 16823 h 17348"/>
                            <a:gd name="T228" fmla="+- 0 7193 -216"/>
                            <a:gd name="T229" fmla="*/ T228 w 7501"/>
                            <a:gd name="T230" fmla="+- 0 16833 -461"/>
                            <a:gd name="T231" fmla="*/ 16833 h 17348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</a:cxnLst>
                          <a:rect l="0" t="0" r="r" b="b"/>
                          <a:pathLst>
                            <a:path w="7501" h="17348">
                              <a:moveTo>
                                <a:pt x="7409" y="17294"/>
                              </a:moveTo>
                              <a:lnTo>
                                <a:pt x="7347" y="17276"/>
                              </a:lnTo>
                              <a:lnTo>
                                <a:pt x="7271" y="17252"/>
                              </a:lnTo>
                              <a:lnTo>
                                <a:pt x="7182" y="17222"/>
                              </a:lnTo>
                              <a:lnTo>
                                <a:pt x="7079" y="17185"/>
                              </a:lnTo>
                              <a:lnTo>
                                <a:pt x="6965" y="17142"/>
                              </a:lnTo>
                              <a:lnTo>
                                <a:pt x="6841" y="17091"/>
                              </a:lnTo>
                              <a:lnTo>
                                <a:pt x="6706" y="17032"/>
                              </a:lnTo>
                              <a:lnTo>
                                <a:pt x="6563" y="16966"/>
                              </a:lnTo>
                              <a:lnTo>
                                <a:pt x="6411" y="16890"/>
                              </a:lnTo>
                              <a:lnTo>
                                <a:pt x="6252" y="16806"/>
                              </a:lnTo>
                              <a:lnTo>
                                <a:pt x="6086" y="16713"/>
                              </a:lnTo>
                              <a:lnTo>
                                <a:pt x="5915" y="16610"/>
                              </a:lnTo>
                              <a:lnTo>
                                <a:pt x="5739" y="16497"/>
                              </a:lnTo>
                              <a:lnTo>
                                <a:pt x="5559" y="16374"/>
                              </a:lnTo>
                              <a:lnTo>
                                <a:pt x="5377" y="16239"/>
                              </a:lnTo>
                              <a:lnTo>
                                <a:pt x="5192" y="16094"/>
                              </a:lnTo>
                              <a:lnTo>
                                <a:pt x="5006" y="15936"/>
                              </a:lnTo>
                              <a:lnTo>
                                <a:pt x="4820" y="15767"/>
                              </a:lnTo>
                              <a:lnTo>
                                <a:pt x="4635" y="15585"/>
                              </a:lnTo>
                              <a:lnTo>
                                <a:pt x="4451" y="15391"/>
                              </a:lnTo>
                              <a:lnTo>
                                <a:pt x="4269" y="15183"/>
                              </a:lnTo>
                              <a:lnTo>
                                <a:pt x="4090" y="14962"/>
                              </a:lnTo>
                              <a:lnTo>
                                <a:pt x="3916" y="14727"/>
                              </a:lnTo>
                              <a:lnTo>
                                <a:pt x="3746" y="14477"/>
                              </a:lnTo>
                              <a:lnTo>
                                <a:pt x="3582" y="14212"/>
                              </a:lnTo>
                              <a:lnTo>
                                <a:pt x="3425" y="13933"/>
                              </a:lnTo>
                              <a:lnTo>
                                <a:pt x="3276" y="13637"/>
                              </a:lnTo>
                              <a:lnTo>
                                <a:pt x="3134" y="13326"/>
                              </a:lnTo>
                              <a:lnTo>
                                <a:pt x="3002" y="12998"/>
                              </a:lnTo>
                              <a:lnTo>
                                <a:pt x="2881" y="12654"/>
                              </a:lnTo>
                              <a:lnTo>
                                <a:pt x="2770" y="12292"/>
                              </a:lnTo>
                              <a:lnTo>
                                <a:pt x="2671" y="11913"/>
                              </a:lnTo>
                              <a:lnTo>
                                <a:pt x="2585" y="11516"/>
                              </a:lnTo>
                              <a:lnTo>
                                <a:pt x="2513" y="11100"/>
                              </a:lnTo>
                              <a:lnTo>
                                <a:pt x="2455" y="10666"/>
                              </a:lnTo>
                              <a:lnTo>
                                <a:pt x="2413" y="10212"/>
                              </a:lnTo>
                              <a:lnTo>
                                <a:pt x="2387" y="9739"/>
                              </a:lnTo>
                              <a:lnTo>
                                <a:pt x="2378" y="9246"/>
                              </a:lnTo>
                              <a:lnTo>
                                <a:pt x="2378" y="9170"/>
                              </a:lnTo>
                              <a:lnTo>
                                <a:pt x="2379" y="9094"/>
                              </a:lnTo>
                              <a:lnTo>
                                <a:pt x="2380" y="9018"/>
                              </a:lnTo>
                              <a:lnTo>
                                <a:pt x="2381" y="8941"/>
                              </a:lnTo>
                              <a:lnTo>
                                <a:pt x="2383" y="8863"/>
                              </a:lnTo>
                              <a:lnTo>
                                <a:pt x="2385" y="8785"/>
                              </a:lnTo>
                              <a:lnTo>
                                <a:pt x="2387" y="8733"/>
                              </a:lnTo>
                              <a:lnTo>
                                <a:pt x="2389" y="8690"/>
                              </a:lnTo>
                              <a:lnTo>
                                <a:pt x="2391" y="8604"/>
                              </a:lnTo>
                              <a:lnTo>
                                <a:pt x="2394" y="8518"/>
                              </a:lnTo>
                              <a:lnTo>
                                <a:pt x="2396" y="8433"/>
                              </a:lnTo>
                              <a:lnTo>
                                <a:pt x="2398" y="8348"/>
                              </a:lnTo>
                              <a:lnTo>
                                <a:pt x="2399" y="8264"/>
                              </a:lnTo>
                              <a:lnTo>
                                <a:pt x="2400" y="8181"/>
                              </a:lnTo>
                              <a:lnTo>
                                <a:pt x="2401" y="8098"/>
                              </a:lnTo>
                              <a:lnTo>
                                <a:pt x="2402" y="8015"/>
                              </a:lnTo>
                              <a:lnTo>
                                <a:pt x="2402" y="7933"/>
                              </a:lnTo>
                              <a:lnTo>
                                <a:pt x="2402" y="7892"/>
                              </a:lnTo>
                              <a:lnTo>
                                <a:pt x="2398" y="7450"/>
                              </a:lnTo>
                              <a:lnTo>
                                <a:pt x="2385" y="7024"/>
                              </a:lnTo>
                              <a:lnTo>
                                <a:pt x="2364" y="6613"/>
                              </a:lnTo>
                              <a:lnTo>
                                <a:pt x="2336" y="6216"/>
                              </a:lnTo>
                              <a:lnTo>
                                <a:pt x="2300" y="5835"/>
                              </a:lnTo>
                              <a:lnTo>
                                <a:pt x="2258" y="5467"/>
                              </a:lnTo>
                              <a:lnTo>
                                <a:pt x="2209" y="5115"/>
                              </a:lnTo>
                              <a:lnTo>
                                <a:pt x="2155" y="4776"/>
                              </a:lnTo>
                              <a:lnTo>
                                <a:pt x="2096" y="4451"/>
                              </a:lnTo>
                              <a:lnTo>
                                <a:pt x="2031" y="4139"/>
                              </a:lnTo>
                              <a:lnTo>
                                <a:pt x="1962" y="3841"/>
                              </a:lnTo>
                              <a:lnTo>
                                <a:pt x="1889" y="3556"/>
                              </a:lnTo>
                              <a:lnTo>
                                <a:pt x="1813" y="3284"/>
                              </a:lnTo>
                              <a:lnTo>
                                <a:pt x="1733" y="3025"/>
                              </a:lnTo>
                              <a:lnTo>
                                <a:pt x="1651" y="2778"/>
                              </a:lnTo>
                              <a:lnTo>
                                <a:pt x="1566" y="2543"/>
                              </a:lnTo>
                              <a:lnTo>
                                <a:pt x="1480" y="2321"/>
                              </a:lnTo>
                              <a:lnTo>
                                <a:pt x="1392" y="2110"/>
                              </a:lnTo>
                              <a:lnTo>
                                <a:pt x="1304" y="1911"/>
                              </a:lnTo>
                              <a:lnTo>
                                <a:pt x="1215" y="1723"/>
                              </a:lnTo>
                              <a:lnTo>
                                <a:pt x="1170" y="1633"/>
                              </a:lnTo>
                              <a:lnTo>
                                <a:pt x="1126" y="1546"/>
                              </a:lnTo>
                              <a:lnTo>
                                <a:pt x="1081" y="1462"/>
                              </a:lnTo>
                              <a:lnTo>
                                <a:pt x="1037" y="1380"/>
                              </a:lnTo>
                              <a:lnTo>
                                <a:pt x="993" y="1301"/>
                              </a:lnTo>
                              <a:lnTo>
                                <a:pt x="949" y="1225"/>
                              </a:lnTo>
                              <a:lnTo>
                                <a:pt x="906" y="1152"/>
                              </a:lnTo>
                              <a:lnTo>
                                <a:pt x="863" y="1081"/>
                              </a:lnTo>
                              <a:lnTo>
                                <a:pt x="820" y="1012"/>
                              </a:lnTo>
                              <a:lnTo>
                                <a:pt x="778" y="946"/>
                              </a:lnTo>
                              <a:lnTo>
                                <a:pt x="737" y="883"/>
                              </a:lnTo>
                              <a:lnTo>
                                <a:pt x="696" y="822"/>
                              </a:lnTo>
                              <a:lnTo>
                                <a:pt x="656" y="763"/>
                              </a:lnTo>
                              <a:lnTo>
                                <a:pt x="616" y="707"/>
                              </a:lnTo>
                              <a:lnTo>
                                <a:pt x="577" y="653"/>
                              </a:lnTo>
                              <a:lnTo>
                                <a:pt x="540" y="602"/>
                              </a:lnTo>
                              <a:lnTo>
                                <a:pt x="503" y="553"/>
                              </a:lnTo>
                              <a:lnTo>
                                <a:pt x="432" y="462"/>
                              </a:lnTo>
                              <a:lnTo>
                                <a:pt x="393" y="462"/>
                              </a:lnTo>
                              <a:lnTo>
                                <a:pt x="422" y="498"/>
                              </a:lnTo>
                              <a:lnTo>
                                <a:pt x="454" y="539"/>
                              </a:lnTo>
                              <a:lnTo>
                                <a:pt x="521" y="627"/>
                              </a:lnTo>
                              <a:lnTo>
                                <a:pt x="663" y="827"/>
                              </a:lnTo>
                              <a:lnTo>
                                <a:pt x="776" y="998"/>
                              </a:lnTo>
                              <a:lnTo>
                                <a:pt x="893" y="1189"/>
                              </a:lnTo>
                              <a:lnTo>
                                <a:pt x="1013" y="1399"/>
                              </a:lnTo>
                              <a:lnTo>
                                <a:pt x="1134" y="1629"/>
                              </a:lnTo>
                              <a:lnTo>
                                <a:pt x="1256" y="1880"/>
                              </a:lnTo>
                              <a:lnTo>
                                <a:pt x="1377" y="2152"/>
                              </a:lnTo>
                              <a:lnTo>
                                <a:pt x="1497" y="2446"/>
                              </a:lnTo>
                              <a:lnTo>
                                <a:pt x="1613" y="2762"/>
                              </a:lnTo>
                              <a:lnTo>
                                <a:pt x="1726" y="3101"/>
                              </a:lnTo>
                              <a:lnTo>
                                <a:pt x="1833" y="3465"/>
                              </a:lnTo>
                              <a:lnTo>
                                <a:pt x="1934" y="3852"/>
                              </a:lnTo>
                              <a:lnTo>
                                <a:pt x="2027" y="4264"/>
                              </a:lnTo>
                              <a:lnTo>
                                <a:pt x="2112" y="4701"/>
                              </a:lnTo>
                              <a:lnTo>
                                <a:pt x="2187" y="5165"/>
                              </a:lnTo>
                              <a:lnTo>
                                <a:pt x="2250" y="5655"/>
                              </a:lnTo>
                              <a:lnTo>
                                <a:pt x="2302" y="6172"/>
                              </a:lnTo>
                              <a:lnTo>
                                <a:pt x="2340" y="6717"/>
                              </a:lnTo>
                              <a:lnTo>
                                <a:pt x="2364" y="7290"/>
                              </a:lnTo>
                              <a:lnTo>
                                <a:pt x="2372" y="7892"/>
                              </a:lnTo>
                              <a:lnTo>
                                <a:pt x="2372" y="8015"/>
                              </a:lnTo>
                              <a:lnTo>
                                <a:pt x="2371" y="8097"/>
                              </a:lnTo>
                              <a:lnTo>
                                <a:pt x="2370" y="8180"/>
                              </a:lnTo>
                              <a:lnTo>
                                <a:pt x="2369" y="8264"/>
                              </a:lnTo>
                              <a:lnTo>
                                <a:pt x="2368" y="8348"/>
                              </a:lnTo>
                              <a:lnTo>
                                <a:pt x="2366" y="8432"/>
                              </a:lnTo>
                              <a:lnTo>
                                <a:pt x="2364" y="8517"/>
                              </a:lnTo>
                              <a:lnTo>
                                <a:pt x="2361" y="8603"/>
                              </a:lnTo>
                              <a:lnTo>
                                <a:pt x="2359" y="8689"/>
                              </a:lnTo>
                              <a:lnTo>
                                <a:pt x="2356" y="8758"/>
                              </a:lnTo>
                              <a:lnTo>
                                <a:pt x="2355" y="8784"/>
                              </a:lnTo>
                              <a:lnTo>
                                <a:pt x="2353" y="8862"/>
                              </a:lnTo>
                              <a:lnTo>
                                <a:pt x="2351" y="8940"/>
                              </a:lnTo>
                              <a:lnTo>
                                <a:pt x="2350" y="9017"/>
                              </a:lnTo>
                              <a:lnTo>
                                <a:pt x="2349" y="9094"/>
                              </a:lnTo>
                              <a:lnTo>
                                <a:pt x="2348" y="9195"/>
                              </a:lnTo>
                              <a:lnTo>
                                <a:pt x="2348" y="9246"/>
                              </a:lnTo>
                              <a:lnTo>
                                <a:pt x="2357" y="9756"/>
                              </a:lnTo>
                              <a:lnTo>
                                <a:pt x="2385" y="10244"/>
                              </a:lnTo>
                              <a:lnTo>
                                <a:pt x="2430" y="10712"/>
                              </a:lnTo>
                              <a:lnTo>
                                <a:pt x="2492" y="11159"/>
                              </a:lnTo>
                              <a:lnTo>
                                <a:pt x="2569" y="11587"/>
                              </a:lnTo>
                              <a:lnTo>
                                <a:pt x="2660" y="11995"/>
                              </a:lnTo>
                              <a:lnTo>
                                <a:pt x="2765" y="12384"/>
                              </a:lnTo>
                              <a:lnTo>
                                <a:pt x="2883" y="12754"/>
                              </a:lnTo>
                              <a:lnTo>
                                <a:pt x="3012" y="13106"/>
                              </a:lnTo>
                              <a:lnTo>
                                <a:pt x="3152" y="13440"/>
                              </a:lnTo>
                              <a:lnTo>
                                <a:pt x="3301" y="13757"/>
                              </a:lnTo>
                              <a:lnTo>
                                <a:pt x="3459" y="14057"/>
                              </a:lnTo>
                              <a:lnTo>
                                <a:pt x="3625" y="14341"/>
                              </a:lnTo>
                              <a:lnTo>
                                <a:pt x="3797" y="14608"/>
                              </a:lnTo>
                              <a:lnTo>
                                <a:pt x="3976" y="14860"/>
                              </a:lnTo>
                              <a:lnTo>
                                <a:pt x="4159" y="15097"/>
                              </a:lnTo>
                              <a:lnTo>
                                <a:pt x="4346" y="15319"/>
                              </a:lnTo>
                              <a:lnTo>
                                <a:pt x="4536" y="15526"/>
                              </a:lnTo>
                              <a:lnTo>
                                <a:pt x="4728" y="15720"/>
                              </a:lnTo>
                              <a:lnTo>
                                <a:pt x="4920" y="15900"/>
                              </a:lnTo>
                              <a:lnTo>
                                <a:pt x="5113" y="16067"/>
                              </a:lnTo>
                              <a:lnTo>
                                <a:pt x="5305" y="16222"/>
                              </a:lnTo>
                              <a:lnTo>
                                <a:pt x="5495" y="16364"/>
                              </a:lnTo>
                              <a:lnTo>
                                <a:pt x="5682" y="16495"/>
                              </a:lnTo>
                              <a:lnTo>
                                <a:pt x="5865" y="16615"/>
                              </a:lnTo>
                              <a:lnTo>
                                <a:pt x="6043" y="16723"/>
                              </a:lnTo>
                              <a:lnTo>
                                <a:pt x="6216" y="16821"/>
                              </a:lnTo>
                              <a:lnTo>
                                <a:pt x="6382" y="16909"/>
                              </a:lnTo>
                              <a:lnTo>
                                <a:pt x="6540" y="16988"/>
                              </a:lnTo>
                              <a:lnTo>
                                <a:pt x="6689" y="17058"/>
                              </a:lnTo>
                              <a:lnTo>
                                <a:pt x="6829" y="17118"/>
                              </a:lnTo>
                              <a:lnTo>
                                <a:pt x="6958" y="17171"/>
                              </a:lnTo>
                              <a:lnTo>
                                <a:pt x="7076" y="17216"/>
                              </a:lnTo>
                              <a:lnTo>
                                <a:pt x="7181" y="17253"/>
                              </a:lnTo>
                              <a:lnTo>
                                <a:pt x="7273" y="17284"/>
                              </a:lnTo>
                              <a:lnTo>
                                <a:pt x="7324" y="17300"/>
                              </a:lnTo>
                              <a:lnTo>
                                <a:pt x="7431" y="17300"/>
                              </a:lnTo>
                              <a:lnTo>
                                <a:pt x="7409" y="172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EFFF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22" name="Group 54">
                          <a:extLst>
                            <a:ext uri="{FF2B5EF4-FFF2-40B4-BE49-F238E27FC236}">
                              <a16:creationId xmlns:a16="http://schemas.microsoft.com/office/drawing/2014/main" id="{0428BDA0-2293-4579-B6E8-326D0D4748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26" y="-407"/>
                          <a:ext cx="6703" cy="17769"/>
                          <a:chOff x="-326" y="-407"/>
                          <a:chExt cx="6703" cy="17769"/>
                        </a:xfrm>
                      </p:grpSpPr>
                      <p:sp>
                        <p:nvSpPr>
                          <p:cNvPr id="23" name="Freeform 55">
                            <a:extLst>
                              <a:ext uri="{FF2B5EF4-FFF2-40B4-BE49-F238E27FC236}">
                                <a16:creationId xmlns:a16="http://schemas.microsoft.com/office/drawing/2014/main" id="{C2433428-A905-4938-8290-7A8C9020E8A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90" y="-317"/>
                            <a:ext cx="5337" cy="17325"/>
                          </a:xfrm>
                          <a:custGeom>
                            <a:avLst/>
                            <a:gdLst>
                              <a:gd name="T0" fmla="+- 0 4728 -90"/>
                              <a:gd name="T1" fmla="*/ T0 w 5337"/>
                              <a:gd name="T2" fmla="+- 0 16725 -317"/>
                              <a:gd name="T3" fmla="*/ 16725 h 17325"/>
                              <a:gd name="T4" fmla="+- 0 4406 -90"/>
                              <a:gd name="T5" fmla="*/ T4 w 5337"/>
                              <a:gd name="T6" fmla="+- 0 16508 -317"/>
                              <a:gd name="T7" fmla="*/ 16508 h 17325"/>
                              <a:gd name="T8" fmla="+- 0 4039 -90"/>
                              <a:gd name="T9" fmla="*/ T8 w 5337"/>
                              <a:gd name="T10" fmla="+- 0 16207 -317"/>
                              <a:gd name="T11" fmla="*/ 16207 h 17325"/>
                              <a:gd name="T12" fmla="+- 0 3644 -90"/>
                              <a:gd name="T13" fmla="*/ T12 w 5337"/>
                              <a:gd name="T14" fmla="+- 0 15810 -317"/>
                              <a:gd name="T15" fmla="*/ 15810 h 17325"/>
                              <a:gd name="T16" fmla="+- 0 3238 -90"/>
                              <a:gd name="T17" fmla="*/ T16 w 5337"/>
                              <a:gd name="T18" fmla="+- 0 15306 -317"/>
                              <a:gd name="T19" fmla="*/ 15306 h 17325"/>
                              <a:gd name="T20" fmla="+- 0 2841 -90"/>
                              <a:gd name="T21" fmla="*/ T20 w 5337"/>
                              <a:gd name="T22" fmla="+- 0 14684 -317"/>
                              <a:gd name="T23" fmla="*/ 14684 h 17325"/>
                              <a:gd name="T24" fmla="+- 0 2468 -90"/>
                              <a:gd name="T25" fmla="*/ T24 w 5337"/>
                              <a:gd name="T26" fmla="+- 0 13932 -317"/>
                              <a:gd name="T27" fmla="*/ 13932 h 17325"/>
                              <a:gd name="T28" fmla="+- 0 2139 -90"/>
                              <a:gd name="T29" fmla="*/ T28 w 5337"/>
                              <a:gd name="T30" fmla="+- 0 13040 -317"/>
                              <a:gd name="T31" fmla="*/ 13040 h 17325"/>
                              <a:gd name="T32" fmla="+- 0 1871 -90"/>
                              <a:gd name="T33" fmla="*/ T32 w 5337"/>
                              <a:gd name="T34" fmla="+- 0 11996 -317"/>
                              <a:gd name="T35" fmla="*/ 11996 h 17325"/>
                              <a:gd name="T36" fmla="+- 0 1681 -90"/>
                              <a:gd name="T37" fmla="*/ T36 w 5337"/>
                              <a:gd name="T38" fmla="+- 0 10789 -317"/>
                              <a:gd name="T39" fmla="*/ 10789 h 17325"/>
                              <a:gd name="T40" fmla="+- 0 1588 -90"/>
                              <a:gd name="T41" fmla="*/ T40 w 5337"/>
                              <a:gd name="T42" fmla="+- 0 9408 -317"/>
                              <a:gd name="T43" fmla="*/ 9408 h 17325"/>
                              <a:gd name="T44" fmla="+- 0 1582 -90"/>
                              <a:gd name="T45" fmla="*/ T44 w 5337"/>
                              <a:gd name="T46" fmla="+- 0 8730 -317"/>
                              <a:gd name="T47" fmla="*/ 8730 h 17325"/>
                              <a:gd name="T48" fmla="+- 0 1586 -90"/>
                              <a:gd name="T49" fmla="*/ T48 w 5337"/>
                              <a:gd name="T50" fmla="+- 0 8499 -317"/>
                              <a:gd name="T51" fmla="*/ 8499 h 17325"/>
                              <a:gd name="T52" fmla="+- 0 1591 -90"/>
                              <a:gd name="T53" fmla="*/ T52 w 5337"/>
                              <a:gd name="T54" fmla="+- 0 8288 -317"/>
                              <a:gd name="T55" fmla="*/ 8288 h 17325"/>
                              <a:gd name="T56" fmla="+- 0 1597 -90"/>
                              <a:gd name="T57" fmla="*/ T56 w 5337"/>
                              <a:gd name="T58" fmla="+- 0 7973 -317"/>
                              <a:gd name="T59" fmla="*/ 7973 h 17325"/>
                              <a:gd name="T60" fmla="+- 0 1600 -90"/>
                              <a:gd name="T61" fmla="*/ T60 w 5337"/>
                              <a:gd name="T62" fmla="+- 0 7666 -317"/>
                              <a:gd name="T63" fmla="*/ 7666 h 17325"/>
                              <a:gd name="T64" fmla="+- 0 1602 -90"/>
                              <a:gd name="T65" fmla="*/ T64 w 5337"/>
                              <a:gd name="T66" fmla="+- 0 7367 -317"/>
                              <a:gd name="T67" fmla="*/ 7367 h 17325"/>
                              <a:gd name="T68" fmla="+- 0 1575 -90"/>
                              <a:gd name="T69" fmla="*/ T68 w 5337"/>
                              <a:gd name="T70" fmla="+- 0 5995 -317"/>
                              <a:gd name="T71" fmla="*/ 5995 h 17325"/>
                              <a:gd name="T72" fmla="+- 0 1500 -90"/>
                              <a:gd name="T73" fmla="*/ T72 w 5337"/>
                              <a:gd name="T74" fmla="+- 0 4791 -317"/>
                              <a:gd name="T75" fmla="*/ 4791 h 17325"/>
                              <a:gd name="T76" fmla="+- 0 1386 -90"/>
                              <a:gd name="T77" fmla="*/ T76 w 5337"/>
                              <a:gd name="T78" fmla="+- 0 3745 -317"/>
                              <a:gd name="T79" fmla="*/ 3745 h 17325"/>
                              <a:gd name="T80" fmla="+- 0 1241 -90"/>
                              <a:gd name="T81" fmla="*/ T80 w 5337"/>
                              <a:gd name="T82" fmla="+- 0 2847 -317"/>
                              <a:gd name="T83" fmla="*/ 2847 h 17325"/>
                              <a:gd name="T84" fmla="+- 0 1073 -90"/>
                              <a:gd name="T85" fmla="*/ T84 w 5337"/>
                              <a:gd name="T86" fmla="+- 0 2086 -317"/>
                              <a:gd name="T87" fmla="*/ 2086 h 17325"/>
                              <a:gd name="T88" fmla="+- 0 892 -90"/>
                              <a:gd name="T89" fmla="*/ T88 w 5337"/>
                              <a:gd name="T90" fmla="+- 0 1451 -317"/>
                              <a:gd name="T91" fmla="*/ 1451 h 17325"/>
                              <a:gd name="T92" fmla="+- 0 704 -90"/>
                              <a:gd name="T93" fmla="*/ T92 w 5337"/>
                              <a:gd name="T94" fmla="+- 0 933 -317"/>
                              <a:gd name="T95" fmla="*/ 933 h 17325"/>
                              <a:gd name="T96" fmla="+- 0 519 -90"/>
                              <a:gd name="T97" fmla="*/ T96 w 5337"/>
                              <a:gd name="T98" fmla="+- 0 521 -317"/>
                              <a:gd name="T99" fmla="*/ 521 h 17325"/>
                              <a:gd name="T100" fmla="+- 0 346 -90"/>
                              <a:gd name="T101" fmla="*/ T100 w 5337"/>
                              <a:gd name="T102" fmla="+- 0 204 -317"/>
                              <a:gd name="T103" fmla="*/ 204 h 17325"/>
                              <a:gd name="T104" fmla="+- 0 212 -90"/>
                              <a:gd name="T105" fmla="*/ T104 w 5337"/>
                              <a:gd name="T106" fmla="+- 0 1 -317"/>
                              <a:gd name="T107" fmla="*/ 1 h 17325"/>
                              <a:gd name="T108" fmla="+- 0 238 -90"/>
                              <a:gd name="T109" fmla="*/ T108 w 5337"/>
                              <a:gd name="T110" fmla="+- 0 92 -317"/>
                              <a:gd name="T111" fmla="*/ 92 h 17325"/>
                              <a:gd name="T112" fmla="+- 0 399 -90"/>
                              <a:gd name="T113" fmla="*/ T112 w 5337"/>
                              <a:gd name="T114" fmla="+- 0 356 -317"/>
                              <a:gd name="T115" fmla="*/ 356 h 17325"/>
                              <a:gd name="T116" fmla="+- 0 575 -90"/>
                              <a:gd name="T117" fmla="*/ T116 w 5337"/>
                              <a:gd name="T118" fmla="+- 0 708 -317"/>
                              <a:gd name="T119" fmla="*/ 708 h 17325"/>
                              <a:gd name="T120" fmla="+- 0 758 -90"/>
                              <a:gd name="T121" fmla="*/ T120 w 5337"/>
                              <a:gd name="T122" fmla="+- 0 1157 -317"/>
                              <a:gd name="T123" fmla="*/ 1157 h 17325"/>
                              <a:gd name="T124" fmla="+- 0 941 -90"/>
                              <a:gd name="T125" fmla="*/ T124 w 5337"/>
                              <a:gd name="T126" fmla="+- 0 1713 -317"/>
                              <a:gd name="T127" fmla="*/ 1713 h 17325"/>
                              <a:gd name="T128" fmla="+- 0 1114 -90"/>
                              <a:gd name="T129" fmla="*/ T128 w 5337"/>
                              <a:gd name="T130" fmla="+- 0 2386 -317"/>
                              <a:gd name="T131" fmla="*/ 2386 h 17325"/>
                              <a:gd name="T132" fmla="+- 0 1271 -90"/>
                              <a:gd name="T133" fmla="*/ T132 w 5337"/>
                              <a:gd name="T134" fmla="+- 0 3186 -317"/>
                              <a:gd name="T135" fmla="*/ 3186 h 17325"/>
                              <a:gd name="T136" fmla="+- 0 1403 -90"/>
                              <a:gd name="T137" fmla="*/ T136 w 5337"/>
                              <a:gd name="T138" fmla="+- 0 4123 -317"/>
                              <a:gd name="T139" fmla="*/ 4123 h 17325"/>
                              <a:gd name="T140" fmla="+- 0 1502 -90"/>
                              <a:gd name="T141" fmla="*/ T140 w 5337"/>
                              <a:gd name="T142" fmla="+- 0 5207 -317"/>
                              <a:gd name="T143" fmla="*/ 5207 h 17325"/>
                              <a:gd name="T144" fmla="+- 0 1560 -90"/>
                              <a:gd name="T145" fmla="*/ T144 w 5337"/>
                              <a:gd name="T146" fmla="+- 0 6448 -317"/>
                              <a:gd name="T147" fmla="*/ 6448 h 17325"/>
                              <a:gd name="T148" fmla="+- 0 1571 -90"/>
                              <a:gd name="T149" fmla="*/ T148 w 5337"/>
                              <a:gd name="T150" fmla="+- 0 7515 -317"/>
                              <a:gd name="T151" fmla="*/ 7515 h 17325"/>
                              <a:gd name="T152" fmla="+- 0 1569 -90"/>
                              <a:gd name="T153" fmla="*/ T152 w 5337"/>
                              <a:gd name="T154" fmla="+- 0 7819 -317"/>
                              <a:gd name="T155" fmla="*/ 7819 h 17325"/>
                              <a:gd name="T156" fmla="+- 0 1564 -90"/>
                              <a:gd name="T157" fmla="*/ T156 w 5337"/>
                              <a:gd name="T158" fmla="+- 0 8129 -317"/>
                              <a:gd name="T159" fmla="*/ 8129 h 17325"/>
                              <a:gd name="T160" fmla="+- 0 1558 -90"/>
                              <a:gd name="T161" fmla="*/ T160 w 5337"/>
                              <a:gd name="T162" fmla="+- 0 8394 -317"/>
                              <a:gd name="T163" fmla="*/ 8394 h 17325"/>
                              <a:gd name="T164" fmla="+- 0 1554 -90"/>
                              <a:gd name="T165" fmla="*/ T164 w 5337"/>
                              <a:gd name="T166" fmla="+- 0 8576 -317"/>
                              <a:gd name="T167" fmla="*/ 8576 h 17325"/>
                              <a:gd name="T168" fmla="+- 0 1552 -90"/>
                              <a:gd name="T169" fmla="*/ T168 w 5337"/>
                              <a:gd name="T170" fmla="+- 0 8806 -317"/>
                              <a:gd name="T171" fmla="*/ 8806 h 17325"/>
                              <a:gd name="T172" fmla="+- 0 1558 -90"/>
                              <a:gd name="T173" fmla="*/ T172 w 5337"/>
                              <a:gd name="T174" fmla="+- 0 9417 -317"/>
                              <a:gd name="T175" fmla="*/ 9417 h 17325"/>
                              <a:gd name="T176" fmla="+- 0 1655 -90"/>
                              <a:gd name="T177" fmla="*/ T176 w 5337"/>
                              <a:gd name="T178" fmla="+- 0 10820 -317"/>
                              <a:gd name="T179" fmla="*/ 10820 h 17325"/>
                              <a:gd name="T180" fmla="+- 0 1850 -90"/>
                              <a:gd name="T181" fmla="*/ T180 w 5337"/>
                              <a:gd name="T182" fmla="+- 0 12044 -317"/>
                              <a:gd name="T183" fmla="*/ 12044 h 17325"/>
                              <a:gd name="T184" fmla="+- 0 2127 -90"/>
                              <a:gd name="T185" fmla="*/ T184 w 5337"/>
                              <a:gd name="T186" fmla="+- 0 13100 -317"/>
                              <a:gd name="T187" fmla="*/ 13100 h 17325"/>
                              <a:gd name="T188" fmla="+- 0 2465 -90"/>
                              <a:gd name="T189" fmla="*/ T188 w 5337"/>
                              <a:gd name="T190" fmla="+- 0 14000 -317"/>
                              <a:gd name="T191" fmla="*/ 14000 h 17325"/>
                              <a:gd name="T192" fmla="+- 0 2848 -90"/>
                              <a:gd name="T193" fmla="*/ T192 w 5337"/>
                              <a:gd name="T194" fmla="+- 0 14756 -317"/>
                              <a:gd name="T195" fmla="*/ 14756 h 17325"/>
                              <a:gd name="T196" fmla="+- 0 3255 -90"/>
                              <a:gd name="T197" fmla="*/ T196 w 5337"/>
                              <a:gd name="T198" fmla="+- 0 15379 -317"/>
                              <a:gd name="T199" fmla="*/ 15379 h 17325"/>
                              <a:gd name="T200" fmla="+- 0 3668 -90"/>
                              <a:gd name="T201" fmla="*/ T200 w 5337"/>
                              <a:gd name="T202" fmla="+- 0 15882 -317"/>
                              <a:gd name="T203" fmla="*/ 15882 h 17325"/>
                              <a:gd name="T204" fmla="+- 0 4070 -90"/>
                              <a:gd name="T205" fmla="*/ T204 w 5337"/>
                              <a:gd name="T206" fmla="+- 0 16274 -317"/>
                              <a:gd name="T207" fmla="*/ 16274 h 17325"/>
                              <a:gd name="T208" fmla="+- 0 4440 -90"/>
                              <a:gd name="T209" fmla="*/ T208 w 5337"/>
                              <a:gd name="T210" fmla="+- 0 16570 -317"/>
                              <a:gd name="T211" fmla="*/ 16570 h 17325"/>
                              <a:gd name="T212" fmla="+- 0 4761 -90"/>
                              <a:gd name="T213" fmla="*/ T212 w 5337"/>
                              <a:gd name="T214" fmla="+- 0 16779 -317"/>
                              <a:gd name="T215" fmla="*/ 16779 h 17325"/>
                              <a:gd name="T216" fmla="+- 0 4930 -90"/>
                              <a:gd name="T217" fmla="*/ T216 w 5337"/>
                              <a:gd name="T218" fmla="+- 0 16839 -317"/>
                              <a:gd name="T219" fmla="*/ 16839 h 1732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</a:cxnLst>
                            <a:rect l="0" t="0" r="r" b="b"/>
                            <a:pathLst>
                              <a:path w="5337" h="17325">
                                <a:moveTo>
                                  <a:pt x="4999" y="17145"/>
                                </a:moveTo>
                                <a:lnTo>
                                  <a:pt x="4913" y="17097"/>
                                </a:lnTo>
                                <a:lnTo>
                                  <a:pt x="4818" y="17042"/>
                                </a:lnTo>
                                <a:lnTo>
                                  <a:pt x="4717" y="16978"/>
                                </a:lnTo>
                                <a:lnTo>
                                  <a:pt x="4610" y="16906"/>
                                </a:lnTo>
                                <a:lnTo>
                                  <a:pt x="4496" y="16825"/>
                                </a:lnTo>
                                <a:lnTo>
                                  <a:pt x="4378" y="16735"/>
                                </a:lnTo>
                                <a:lnTo>
                                  <a:pt x="4255" y="16634"/>
                                </a:lnTo>
                                <a:lnTo>
                                  <a:pt x="4129" y="16524"/>
                                </a:lnTo>
                                <a:lnTo>
                                  <a:pt x="3999" y="16403"/>
                                </a:lnTo>
                                <a:lnTo>
                                  <a:pt x="3867" y="16270"/>
                                </a:lnTo>
                                <a:lnTo>
                                  <a:pt x="3734" y="16127"/>
                                </a:lnTo>
                                <a:lnTo>
                                  <a:pt x="3599" y="15971"/>
                                </a:lnTo>
                                <a:lnTo>
                                  <a:pt x="3463" y="15803"/>
                                </a:lnTo>
                                <a:lnTo>
                                  <a:pt x="3328" y="15623"/>
                                </a:lnTo>
                                <a:lnTo>
                                  <a:pt x="3194" y="15429"/>
                                </a:lnTo>
                                <a:lnTo>
                                  <a:pt x="3061" y="15222"/>
                                </a:lnTo>
                                <a:lnTo>
                                  <a:pt x="2931" y="15001"/>
                                </a:lnTo>
                                <a:lnTo>
                                  <a:pt x="2803" y="14765"/>
                                </a:lnTo>
                                <a:lnTo>
                                  <a:pt x="2679" y="14515"/>
                                </a:lnTo>
                                <a:lnTo>
                                  <a:pt x="2558" y="14249"/>
                                </a:lnTo>
                                <a:lnTo>
                                  <a:pt x="2443" y="13968"/>
                                </a:lnTo>
                                <a:lnTo>
                                  <a:pt x="2333" y="13671"/>
                                </a:lnTo>
                                <a:lnTo>
                                  <a:pt x="2229" y="13357"/>
                                </a:lnTo>
                                <a:lnTo>
                                  <a:pt x="2132" y="13027"/>
                                </a:lnTo>
                                <a:lnTo>
                                  <a:pt x="2043" y="12679"/>
                                </a:lnTo>
                                <a:lnTo>
                                  <a:pt x="1961" y="12313"/>
                                </a:lnTo>
                                <a:lnTo>
                                  <a:pt x="1888" y="11930"/>
                                </a:lnTo>
                                <a:lnTo>
                                  <a:pt x="1825" y="11528"/>
                                </a:lnTo>
                                <a:lnTo>
                                  <a:pt x="1771" y="11106"/>
                                </a:lnTo>
                                <a:lnTo>
                                  <a:pt x="1729" y="10666"/>
                                </a:lnTo>
                                <a:lnTo>
                                  <a:pt x="1698" y="10206"/>
                                </a:lnTo>
                                <a:lnTo>
                                  <a:pt x="1678" y="9725"/>
                                </a:lnTo>
                                <a:lnTo>
                                  <a:pt x="1672" y="9224"/>
                                </a:lnTo>
                                <a:lnTo>
                                  <a:pt x="1672" y="9123"/>
                                </a:lnTo>
                                <a:lnTo>
                                  <a:pt x="1672" y="9047"/>
                                </a:lnTo>
                                <a:lnTo>
                                  <a:pt x="1673" y="8970"/>
                                </a:lnTo>
                                <a:lnTo>
                                  <a:pt x="1674" y="8893"/>
                                </a:lnTo>
                                <a:lnTo>
                                  <a:pt x="1676" y="8816"/>
                                </a:lnTo>
                                <a:lnTo>
                                  <a:pt x="1678" y="8738"/>
                                </a:lnTo>
                                <a:lnTo>
                                  <a:pt x="1680" y="8658"/>
                                </a:lnTo>
                                <a:lnTo>
                                  <a:pt x="1681" y="8605"/>
                                </a:lnTo>
                                <a:lnTo>
                                  <a:pt x="1683" y="8499"/>
                                </a:lnTo>
                                <a:lnTo>
                                  <a:pt x="1685" y="8394"/>
                                </a:lnTo>
                                <a:lnTo>
                                  <a:pt x="1687" y="8290"/>
                                </a:lnTo>
                                <a:lnTo>
                                  <a:pt x="1688" y="8187"/>
                                </a:lnTo>
                                <a:lnTo>
                                  <a:pt x="1689" y="8085"/>
                                </a:lnTo>
                                <a:lnTo>
                                  <a:pt x="1690" y="7983"/>
                                </a:lnTo>
                                <a:lnTo>
                                  <a:pt x="1691" y="7883"/>
                                </a:lnTo>
                                <a:lnTo>
                                  <a:pt x="1692" y="7733"/>
                                </a:lnTo>
                                <a:lnTo>
                                  <a:pt x="1692" y="7684"/>
                                </a:lnTo>
                                <a:lnTo>
                                  <a:pt x="1688" y="7207"/>
                                </a:lnTo>
                                <a:lnTo>
                                  <a:pt x="1679" y="6750"/>
                                </a:lnTo>
                                <a:lnTo>
                                  <a:pt x="1665" y="6312"/>
                                </a:lnTo>
                                <a:lnTo>
                                  <a:pt x="1645" y="5892"/>
                                </a:lnTo>
                                <a:lnTo>
                                  <a:pt x="1620" y="5491"/>
                                </a:lnTo>
                                <a:lnTo>
                                  <a:pt x="1590" y="5108"/>
                                </a:lnTo>
                                <a:lnTo>
                                  <a:pt x="1556" y="4742"/>
                                </a:lnTo>
                                <a:lnTo>
                                  <a:pt x="1518" y="4394"/>
                                </a:lnTo>
                                <a:lnTo>
                                  <a:pt x="1476" y="4062"/>
                                </a:lnTo>
                                <a:lnTo>
                                  <a:pt x="1431" y="3747"/>
                                </a:lnTo>
                                <a:lnTo>
                                  <a:pt x="1382" y="3447"/>
                                </a:lnTo>
                                <a:lnTo>
                                  <a:pt x="1331" y="3164"/>
                                </a:lnTo>
                                <a:lnTo>
                                  <a:pt x="1277" y="2895"/>
                                </a:lnTo>
                                <a:lnTo>
                                  <a:pt x="1221" y="2642"/>
                                </a:lnTo>
                                <a:lnTo>
                                  <a:pt x="1163" y="2403"/>
                                </a:lnTo>
                                <a:lnTo>
                                  <a:pt x="1104" y="2178"/>
                                </a:lnTo>
                                <a:lnTo>
                                  <a:pt x="1043" y="1966"/>
                                </a:lnTo>
                                <a:lnTo>
                                  <a:pt x="982" y="1768"/>
                                </a:lnTo>
                                <a:lnTo>
                                  <a:pt x="919" y="1583"/>
                                </a:lnTo>
                                <a:lnTo>
                                  <a:pt x="857" y="1411"/>
                                </a:lnTo>
                                <a:lnTo>
                                  <a:pt x="794" y="1250"/>
                                </a:lnTo>
                                <a:lnTo>
                                  <a:pt x="732" y="1102"/>
                                </a:lnTo>
                                <a:lnTo>
                                  <a:pt x="670" y="964"/>
                                </a:lnTo>
                                <a:lnTo>
                                  <a:pt x="609" y="838"/>
                                </a:lnTo>
                                <a:lnTo>
                                  <a:pt x="550" y="722"/>
                                </a:lnTo>
                                <a:lnTo>
                                  <a:pt x="492" y="617"/>
                                </a:lnTo>
                                <a:lnTo>
                                  <a:pt x="436" y="521"/>
                                </a:lnTo>
                                <a:lnTo>
                                  <a:pt x="382" y="435"/>
                                </a:lnTo>
                                <a:lnTo>
                                  <a:pt x="330" y="358"/>
                                </a:lnTo>
                                <a:lnTo>
                                  <a:pt x="302" y="318"/>
                                </a:lnTo>
                                <a:lnTo>
                                  <a:pt x="265" y="318"/>
                                </a:lnTo>
                                <a:lnTo>
                                  <a:pt x="280" y="338"/>
                                </a:lnTo>
                                <a:lnTo>
                                  <a:pt x="328" y="409"/>
                                </a:lnTo>
                                <a:lnTo>
                                  <a:pt x="380" y="488"/>
                                </a:lnTo>
                                <a:lnTo>
                                  <a:pt x="433" y="576"/>
                                </a:lnTo>
                                <a:lnTo>
                                  <a:pt x="489" y="673"/>
                                </a:lnTo>
                                <a:lnTo>
                                  <a:pt x="546" y="780"/>
                                </a:lnTo>
                                <a:lnTo>
                                  <a:pt x="605" y="897"/>
                                </a:lnTo>
                                <a:lnTo>
                                  <a:pt x="665" y="1025"/>
                                </a:lnTo>
                                <a:lnTo>
                                  <a:pt x="726" y="1163"/>
                                </a:lnTo>
                                <a:lnTo>
                                  <a:pt x="787" y="1313"/>
                                </a:lnTo>
                                <a:lnTo>
                                  <a:pt x="848" y="1474"/>
                                </a:lnTo>
                                <a:lnTo>
                                  <a:pt x="910" y="1646"/>
                                </a:lnTo>
                                <a:lnTo>
                                  <a:pt x="970" y="1832"/>
                                </a:lnTo>
                                <a:lnTo>
                                  <a:pt x="1031" y="2030"/>
                                </a:lnTo>
                                <a:lnTo>
                                  <a:pt x="1090" y="2240"/>
                                </a:lnTo>
                                <a:lnTo>
                                  <a:pt x="1148" y="2465"/>
                                </a:lnTo>
                                <a:lnTo>
                                  <a:pt x="1204" y="2703"/>
                                </a:lnTo>
                                <a:lnTo>
                                  <a:pt x="1259" y="2955"/>
                                </a:lnTo>
                                <a:lnTo>
                                  <a:pt x="1311" y="3221"/>
                                </a:lnTo>
                                <a:lnTo>
                                  <a:pt x="1361" y="3503"/>
                                </a:lnTo>
                                <a:lnTo>
                                  <a:pt x="1408" y="3799"/>
                                </a:lnTo>
                                <a:lnTo>
                                  <a:pt x="1452" y="4112"/>
                                </a:lnTo>
                                <a:lnTo>
                                  <a:pt x="1493" y="4440"/>
                                </a:lnTo>
                                <a:lnTo>
                                  <a:pt x="1530" y="4784"/>
                                </a:lnTo>
                                <a:lnTo>
                                  <a:pt x="1563" y="5146"/>
                                </a:lnTo>
                                <a:lnTo>
                                  <a:pt x="1592" y="5524"/>
                                </a:lnTo>
                                <a:lnTo>
                                  <a:pt x="1616" y="5919"/>
                                </a:lnTo>
                                <a:lnTo>
                                  <a:pt x="1636" y="6333"/>
                                </a:lnTo>
                                <a:lnTo>
                                  <a:pt x="1650" y="6765"/>
                                </a:lnTo>
                                <a:lnTo>
                                  <a:pt x="1659" y="7215"/>
                                </a:lnTo>
                                <a:lnTo>
                                  <a:pt x="1662" y="7684"/>
                                </a:lnTo>
                                <a:lnTo>
                                  <a:pt x="1661" y="7832"/>
                                </a:lnTo>
                                <a:lnTo>
                                  <a:pt x="1661" y="7933"/>
                                </a:lnTo>
                                <a:lnTo>
                                  <a:pt x="1660" y="8034"/>
                                </a:lnTo>
                                <a:lnTo>
                                  <a:pt x="1659" y="8136"/>
                                </a:lnTo>
                                <a:lnTo>
                                  <a:pt x="1658" y="8238"/>
                                </a:lnTo>
                                <a:lnTo>
                                  <a:pt x="1656" y="8342"/>
                                </a:lnTo>
                                <a:lnTo>
                                  <a:pt x="1654" y="8446"/>
                                </a:lnTo>
                                <a:lnTo>
                                  <a:pt x="1652" y="8551"/>
                                </a:lnTo>
                                <a:lnTo>
                                  <a:pt x="1650" y="8657"/>
                                </a:lnTo>
                                <a:lnTo>
                                  <a:pt x="1648" y="8711"/>
                                </a:lnTo>
                                <a:lnTo>
                                  <a:pt x="1648" y="8737"/>
                                </a:lnTo>
                                <a:lnTo>
                                  <a:pt x="1646" y="8815"/>
                                </a:lnTo>
                                <a:lnTo>
                                  <a:pt x="1644" y="8893"/>
                                </a:lnTo>
                                <a:lnTo>
                                  <a:pt x="1643" y="8970"/>
                                </a:lnTo>
                                <a:lnTo>
                                  <a:pt x="1642" y="9047"/>
                                </a:lnTo>
                                <a:lnTo>
                                  <a:pt x="1642" y="9123"/>
                                </a:lnTo>
                                <a:lnTo>
                                  <a:pt x="1642" y="9199"/>
                                </a:lnTo>
                                <a:lnTo>
                                  <a:pt x="1642" y="9224"/>
                                </a:lnTo>
                                <a:lnTo>
                                  <a:pt x="1648" y="9734"/>
                                </a:lnTo>
                                <a:lnTo>
                                  <a:pt x="1668" y="10222"/>
                                </a:lnTo>
                                <a:lnTo>
                                  <a:pt x="1701" y="10690"/>
                                </a:lnTo>
                                <a:lnTo>
                                  <a:pt x="1745" y="11137"/>
                                </a:lnTo>
                                <a:lnTo>
                                  <a:pt x="1800" y="11564"/>
                                </a:lnTo>
                                <a:lnTo>
                                  <a:pt x="1865" y="11972"/>
                                </a:lnTo>
                                <a:lnTo>
                                  <a:pt x="1940" y="12361"/>
                                </a:lnTo>
                                <a:lnTo>
                                  <a:pt x="2024" y="12731"/>
                                </a:lnTo>
                                <a:lnTo>
                                  <a:pt x="2117" y="13083"/>
                                </a:lnTo>
                                <a:lnTo>
                                  <a:pt x="2217" y="13417"/>
                                </a:lnTo>
                                <a:lnTo>
                                  <a:pt x="2324" y="13734"/>
                                </a:lnTo>
                                <a:lnTo>
                                  <a:pt x="2437" y="14034"/>
                                </a:lnTo>
                                <a:lnTo>
                                  <a:pt x="2555" y="14317"/>
                                </a:lnTo>
                                <a:lnTo>
                                  <a:pt x="2679" y="14585"/>
                                </a:lnTo>
                                <a:lnTo>
                                  <a:pt x="2807" y="14837"/>
                                </a:lnTo>
                                <a:lnTo>
                                  <a:pt x="2938" y="15073"/>
                                </a:lnTo>
                                <a:lnTo>
                                  <a:pt x="3072" y="15295"/>
                                </a:lnTo>
                                <a:lnTo>
                                  <a:pt x="3208" y="15503"/>
                                </a:lnTo>
                                <a:lnTo>
                                  <a:pt x="3345" y="15696"/>
                                </a:lnTo>
                                <a:lnTo>
                                  <a:pt x="3483" y="15877"/>
                                </a:lnTo>
                                <a:lnTo>
                                  <a:pt x="3621" y="16044"/>
                                </a:lnTo>
                                <a:lnTo>
                                  <a:pt x="3758" y="16199"/>
                                </a:lnTo>
                                <a:lnTo>
                                  <a:pt x="3894" y="16341"/>
                                </a:lnTo>
                                <a:lnTo>
                                  <a:pt x="4028" y="16472"/>
                                </a:lnTo>
                                <a:lnTo>
                                  <a:pt x="4160" y="16591"/>
                                </a:lnTo>
                                <a:lnTo>
                                  <a:pt x="4287" y="16700"/>
                                </a:lnTo>
                                <a:lnTo>
                                  <a:pt x="4411" y="16798"/>
                                </a:lnTo>
                                <a:lnTo>
                                  <a:pt x="4530" y="16887"/>
                                </a:lnTo>
                                <a:lnTo>
                                  <a:pt x="4643" y="16965"/>
                                </a:lnTo>
                                <a:lnTo>
                                  <a:pt x="4750" y="17035"/>
                                </a:lnTo>
                                <a:lnTo>
                                  <a:pt x="4851" y="17096"/>
                                </a:lnTo>
                                <a:lnTo>
                                  <a:pt x="4943" y="17149"/>
                                </a:lnTo>
                                <a:lnTo>
                                  <a:pt x="4957" y="17156"/>
                                </a:lnTo>
                                <a:lnTo>
                                  <a:pt x="5020" y="17156"/>
                                </a:lnTo>
                                <a:lnTo>
                                  <a:pt x="4999" y="171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EFFF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24" name="Group 56">
                            <a:extLst>
                              <a:ext uri="{FF2B5EF4-FFF2-40B4-BE49-F238E27FC236}">
                                <a16:creationId xmlns:a16="http://schemas.microsoft.com/office/drawing/2014/main" id="{6BEAC3A4-4D5A-4709-B4F8-0E4F4B0791C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326" y="-407"/>
                            <a:ext cx="6703" cy="17769"/>
                            <a:chOff x="-326" y="-407"/>
                            <a:chExt cx="6703" cy="17769"/>
                          </a:xfrm>
                        </p:grpSpPr>
                        <p:sp>
                          <p:nvSpPr>
                            <p:cNvPr id="25" name="Freeform 57">
                              <a:extLst>
                                <a:ext uri="{FF2B5EF4-FFF2-40B4-BE49-F238E27FC236}">
                                  <a16:creationId xmlns:a16="http://schemas.microsoft.com/office/drawing/2014/main" id="{FB542137-35AA-4E07-96FB-FB63E77BE38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" y="1"/>
                              <a:ext cx="1852" cy="16927"/>
                            </a:xfrm>
                            <a:custGeom>
                              <a:avLst/>
                              <a:gdLst>
                                <a:gd name="T0" fmla="+- 0 551 -226"/>
                                <a:gd name="T1" fmla="*/ T0 w 2078"/>
                                <a:gd name="T2" fmla="+- 0 16710 -468"/>
                                <a:gd name="T3" fmla="*/ 16710 h 17395"/>
                                <a:gd name="T4" fmla="+- 0 542 -226"/>
                                <a:gd name="T5" fmla="*/ T4 w 2078"/>
                                <a:gd name="T6" fmla="+- 0 16556 -468"/>
                                <a:gd name="T7" fmla="*/ 16556 h 17395"/>
                                <a:gd name="T8" fmla="+- 0 537 -226"/>
                                <a:gd name="T9" fmla="*/ T8 w 2078"/>
                                <a:gd name="T10" fmla="+- 0 16389 -468"/>
                                <a:gd name="T11" fmla="*/ 16389 h 17395"/>
                                <a:gd name="T12" fmla="+- 0 535 -226"/>
                                <a:gd name="T13" fmla="*/ T12 w 2078"/>
                                <a:gd name="T14" fmla="+- 0 16210 -468"/>
                                <a:gd name="T15" fmla="*/ 16210 h 17395"/>
                                <a:gd name="T16" fmla="+- 0 541 -226"/>
                                <a:gd name="T17" fmla="*/ T16 w 2078"/>
                                <a:gd name="T18" fmla="+- 0 15859 -468"/>
                                <a:gd name="T19" fmla="*/ 15859 h 17395"/>
                                <a:gd name="T20" fmla="+- 0 561 -226"/>
                                <a:gd name="T21" fmla="*/ T20 w 2078"/>
                                <a:gd name="T22" fmla="+- 0 15464 -468"/>
                                <a:gd name="T23" fmla="*/ 15464 h 17395"/>
                                <a:gd name="T24" fmla="+- 0 595 -226"/>
                                <a:gd name="T25" fmla="*/ T24 w 2078"/>
                                <a:gd name="T26" fmla="+- 0 15024 -468"/>
                                <a:gd name="T27" fmla="*/ 15024 h 17395"/>
                                <a:gd name="T28" fmla="+- 0 646 -226"/>
                                <a:gd name="T29" fmla="*/ T28 w 2078"/>
                                <a:gd name="T30" fmla="+- 0 14534 -468"/>
                                <a:gd name="T31" fmla="*/ 14534 h 17395"/>
                                <a:gd name="T32" fmla="+- 0 714 -226"/>
                                <a:gd name="T33" fmla="*/ T32 w 2078"/>
                                <a:gd name="T34" fmla="+- 0 13994 -468"/>
                                <a:gd name="T35" fmla="*/ 13994 h 17395"/>
                                <a:gd name="T36" fmla="+- 0 801 -226"/>
                                <a:gd name="T37" fmla="*/ T36 w 2078"/>
                                <a:gd name="T38" fmla="+- 0 13400 -468"/>
                                <a:gd name="T39" fmla="*/ 13400 h 17395"/>
                                <a:gd name="T40" fmla="+- 0 909 -226"/>
                                <a:gd name="T41" fmla="*/ T40 w 2078"/>
                                <a:gd name="T42" fmla="+- 0 12750 -468"/>
                                <a:gd name="T43" fmla="*/ 12750 h 17395"/>
                                <a:gd name="T44" fmla="+- 0 1038 -226"/>
                                <a:gd name="T45" fmla="*/ T44 w 2078"/>
                                <a:gd name="T46" fmla="+- 0 12041 -468"/>
                                <a:gd name="T47" fmla="*/ 12041 h 17395"/>
                                <a:gd name="T48" fmla="+- 0 1190 -226"/>
                                <a:gd name="T49" fmla="*/ T48 w 2078"/>
                                <a:gd name="T50" fmla="+- 0 11271 -468"/>
                                <a:gd name="T51" fmla="*/ 11271 h 17395"/>
                                <a:gd name="T52" fmla="+- 0 1366 -226"/>
                                <a:gd name="T53" fmla="*/ T52 w 2078"/>
                                <a:gd name="T54" fmla="+- 0 10438 -468"/>
                                <a:gd name="T55" fmla="*/ 10438 h 17395"/>
                                <a:gd name="T56" fmla="+- 0 1464 -226"/>
                                <a:gd name="T57" fmla="*/ T56 w 2078"/>
                                <a:gd name="T58" fmla="+- 0 9968 -468"/>
                                <a:gd name="T59" fmla="*/ 9968 h 17395"/>
                                <a:gd name="T60" fmla="+- 0 1550 -226"/>
                                <a:gd name="T61" fmla="*/ T60 w 2078"/>
                                <a:gd name="T62" fmla="+- 0 9509 -468"/>
                                <a:gd name="T63" fmla="*/ 9509 h 17395"/>
                                <a:gd name="T64" fmla="+- 0 1624 -226"/>
                                <a:gd name="T65" fmla="*/ T64 w 2078"/>
                                <a:gd name="T66" fmla="+- 0 9063 -468"/>
                                <a:gd name="T67" fmla="*/ 9063 h 17395"/>
                                <a:gd name="T68" fmla="+- 0 1687 -226"/>
                                <a:gd name="T69" fmla="*/ T68 w 2078"/>
                                <a:gd name="T70" fmla="+- 0 8628 -468"/>
                                <a:gd name="T71" fmla="*/ 8628 h 17395"/>
                                <a:gd name="T72" fmla="+- 0 1739 -226"/>
                                <a:gd name="T73" fmla="*/ T72 w 2078"/>
                                <a:gd name="T74" fmla="+- 0 8205 -468"/>
                                <a:gd name="T75" fmla="*/ 8205 h 17395"/>
                                <a:gd name="T76" fmla="+- 0 1781 -226"/>
                                <a:gd name="T77" fmla="*/ T76 w 2078"/>
                                <a:gd name="T78" fmla="+- 0 7794 -468"/>
                                <a:gd name="T79" fmla="*/ 7794 h 17395"/>
                                <a:gd name="T80" fmla="+- 0 1812 -226"/>
                                <a:gd name="T81" fmla="*/ T80 w 2078"/>
                                <a:gd name="T82" fmla="+- 0 7393 -468"/>
                                <a:gd name="T83" fmla="*/ 7393 h 17395"/>
                                <a:gd name="T84" fmla="+- 0 1835 -226"/>
                                <a:gd name="T85" fmla="*/ T84 w 2078"/>
                                <a:gd name="T86" fmla="+- 0 7004 -468"/>
                                <a:gd name="T87" fmla="*/ 7004 h 17395"/>
                                <a:gd name="T88" fmla="+- 0 1848 -226"/>
                                <a:gd name="T89" fmla="*/ T88 w 2078"/>
                                <a:gd name="T90" fmla="+- 0 6626 -468"/>
                                <a:gd name="T91" fmla="*/ 6626 h 17395"/>
                                <a:gd name="T92" fmla="+- 0 1852 -226"/>
                                <a:gd name="T93" fmla="*/ T92 w 2078"/>
                                <a:gd name="T94" fmla="+- 0 6260 -468"/>
                                <a:gd name="T95" fmla="*/ 6260 h 17395"/>
                                <a:gd name="T96" fmla="+- 0 1789 -226"/>
                                <a:gd name="T97" fmla="*/ T96 w 2078"/>
                                <a:gd name="T98" fmla="+- 0 4895 -468"/>
                                <a:gd name="T99" fmla="*/ 4895 h 17395"/>
                                <a:gd name="T100" fmla="+- 0 1619 -226"/>
                                <a:gd name="T101" fmla="*/ T100 w 2078"/>
                                <a:gd name="T102" fmla="+- 0 3702 -468"/>
                                <a:gd name="T103" fmla="*/ 3702 h 17395"/>
                                <a:gd name="T104" fmla="+- 0 1368 -226"/>
                                <a:gd name="T105" fmla="*/ T104 w 2078"/>
                                <a:gd name="T106" fmla="+- 0 2673 -468"/>
                                <a:gd name="T107" fmla="*/ 2673 h 17395"/>
                                <a:gd name="T108" fmla="+- 0 1063 -226"/>
                                <a:gd name="T109" fmla="*/ T108 w 2078"/>
                                <a:gd name="T110" fmla="+- 0 1801 -468"/>
                                <a:gd name="T111" fmla="*/ 1801 h 17395"/>
                                <a:gd name="T112" fmla="+- 0 731 -226"/>
                                <a:gd name="T113" fmla="*/ T112 w 2078"/>
                                <a:gd name="T114" fmla="+- 0 1082 -468"/>
                                <a:gd name="T115" fmla="*/ 1082 h 17395"/>
                                <a:gd name="T116" fmla="+- 0 399 -226"/>
                                <a:gd name="T117" fmla="*/ T116 w 2078"/>
                                <a:gd name="T118" fmla="+- 0 507 -468"/>
                                <a:gd name="T119" fmla="*/ 507 h 17395"/>
                                <a:gd name="T120" fmla="+- 0 94 -226"/>
                                <a:gd name="T121" fmla="*/ T120 w 2078"/>
                                <a:gd name="T122" fmla="+- 0 71 -468"/>
                                <a:gd name="T123" fmla="*/ 71 h 17395"/>
                                <a:gd name="T124" fmla="+- 0 0 -226"/>
                                <a:gd name="T125" fmla="*/ T124 w 2078"/>
                                <a:gd name="T126" fmla="+- 0 0 -468"/>
                                <a:gd name="T127" fmla="*/ 0 h 17395"/>
                                <a:gd name="T128" fmla="+- 0 280 -226"/>
                                <a:gd name="T129" fmla="*/ T128 w 2078"/>
                                <a:gd name="T130" fmla="+- 0 380 -468"/>
                                <a:gd name="T131" fmla="*/ 380 h 17395"/>
                                <a:gd name="T132" fmla="+- 0 595 -226"/>
                                <a:gd name="T133" fmla="*/ T132 w 2078"/>
                                <a:gd name="T134" fmla="+- 0 892 -468"/>
                                <a:gd name="T135" fmla="*/ 892 h 17395"/>
                                <a:gd name="T136" fmla="+- 0 918 -226"/>
                                <a:gd name="T137" fmla="*/ T136 w 2078"/>
                                <a:gd name="T138" fmla="+- 0 1538 -468"/>
                                <a:gd name="T139" fmla="*/ 1538 h 17395"/>
                                <a:gd name="T140" fmla="+- 0 1225 -226"/>
                                <a:gd name="T141" fmla="*/ T140 w 2078"/>
                                <a:gd name="T142" fmla="+- 0 2324 -468"/>
                                <a:gd name="T143" fmla="*/ 2324 h 17395"/>
                                <a:gd name="T144" fmla="+- 0 1492 -226"/>
                                <a:gd name="T145" fmla="*/ T144 w 2078"/>
                                <a:gd name="T146" fmla="+- 0 3255 -468"/>
                                <a:gd name="T147" fmla="*/ 3255 h 17395"/>
                                <a:gd name="T148" fmla="+- 0 1694 -226"/>
                                <a:gd name="T149" fmla="*/ T148 w 2078"/>
                                <a:gd name="T150" fmla="+- 0 4338 -468"/>
                                <a:gd name="T151" fmla="*/ 4338 h 17395"/>
                                <a:gd name="T152" fmla="+- 0 1807 -226"/>
                                <a:gd name="T153" fmla="*/ T152 w 2078"/>
                                <a:gd name="T154" fmla="+- 0 5579 -468"/>
                                <a:gd name="T155" fmla="*/ 5579 h 17395"/>
                                <a:gd name="T156" fmla="+- 0 1821 -226"/>
                                <a:gd name="T157" fmla="*/ T156 w 2078"/>
                                <a:gd name="T158" fmla="+- 0 6441 -468"/>
                                <a:gd name="T159" fmla="*/ 6441 h 17395"/>
                                <a:gd name="T160" fmla="+- 0 1812 -226"/>
                                <a:gd name="T161" fmla="*/ T160 w 2078"/>
                                <a:gd name="T162" fmla="+- 0 6813 -468"/>
                                <a:gd name="T163" fmla="*/ 6813 h 17395"/>
                                <a:gd name="T164" fmla="+- 0 1795 -226"/>
                                <a:gd name="T165" fmla="*/ T164 w 2078"/>
                                <a:gd name="T166" fmla="+- 0 7196 -468"/>
                                <a:gd name="T167" fmla="*/ 7196 h 17395"/>
                                <a:gd name="T168" fmla="+- 0 1768 -226"/>
                                <a:gd name="T169" fmla="*/ T168 w 2078"/>
                                <a:gd name="T170" fmla="+- 0 7590 -468"/>
                                <a:gd name="T171" fmla="*/ 7590 h 17395"/>
                                <a:gd name="T172" fmla="+- 0 1731 -226"/>
                                <a:gd name="T173" fmla="*/ T172 w 2078"/>
                                <a:gd name="T174" fmla="+- 0 7995 -468"/>
                                <a:gd name="T175" fmla="*/ 7995 h 17395"/>
                                <a:gd name="T176" fmla="+- 0 1685 -226"/>
                                <a:gd name="T177" fmla="*/ T176 w 2078"/>
                                <a:gd name="T178" fmla="+- 0 8412 -468"/>
                                <a:gd name="T179" fmla="*/ 8412 h 17395"/>
                                <a:gd name="T180" fmla="+- 0 1627 -226"/>
                                <a:gd name="T181" fmla="*/ T180 w 2078"/>
                                <a:gd name="T182" fmla="+- 0 8840 -468"/>
                                <a:gd name="T183" fmla="*/ 8840 h 17395"/>
                                <a:gd name="T184" fmla="+- 0 1559 -226"/>
                                <a:gd name="T185" fmla="*/ T184 w 2078"/>
                                <a:gd name="T186" fmla="+- 0 9280 -468"/>
                                <a:gd name="T187" fmla="*/ 9280 h 17395"/>
                                <a:gd name="T188" fmla="+- 0 1479 -226"/>
                                <a:gd name="T189" fmla="*/ T188 w 2078"/>
                                <a:gd name="T190" fmla="+- 0 9732 -468"/>
                                <a:gd name="T191" fmla="*/ 9732 h 17395"/>
                                <a:gd name="T192" fmla="+- 0 1387 -226"/>
                                <a:gd name="T193" fmla="*/ T192 w 2078"/>
                                <a:gd name="T194" fmla="+- 0 10195 -468"/>
                                <a:gd name="T195" fmla="*/ 10195 h 17395"/>
                                <a:gd name="T196" fmla="+- 0 1246 -226"/>
                                <a:gd name="T197" fmla="*/ T196 w 2078"/>
                                <a:gd name="T198" fmla="+- 0 10856 -468"/>
                                <a:gd name="T199" fmla="*/ 10856 h 17395"/>
                                <a:gd name="T200" fmla="+- 0 1081 -226"/>
                                <a:gd name="T201" fmla="*/ T200 w 2078"/>
                                <a:gd name="T202" fmla="+- 0 11658 -468"/>
                                <a:gd name="T203" fmla="*/ 11658 h 17395"/>
                                <a:gd name="T204" fmla="+- 0 941 -226"/>
                                <a:gd name="T205" fmla="*/ T204 w 2078"/>
                                <a:gd name="T206" fmla="+- 0 12397 -468"/>
                                <a:gd name="T207" fmla="*/ 12397 h 17395"/>
                                <a:gd name="T208" fmla="+- 0 823 -226"/>
                                <a:gd name="T209" fmla="*/ T208 w 2078"/>
                                <a:gd name="T210" fmla="+- 0 13077 -468"/>
                                <a:gd name="T211" fmla="*/ 13077 h 17395"/>
                                <a:gd name="T212" fmla="+- 0 726 -226"/>
                                <a:gd name="T213" fmla="*/ T212 w 2078"/>
                                <a:gd name="T214" fmla="+- 0 13699 -468"/>
                                <a:gd name="T215" fmla="*/ 13699 h 17395"/>
                                <a:gd name="T216" fmla="+- 0 648 -226"/>
                                <a:gd name="T217" fmla="*/ T216 w 2078"/>
                                <a:gd name="T218" fmla="+- 0 14267 -468"/>
                                <a:gd name="T219" fmla="*/ 14267 h 17395"/>
                                <a:gd name="T220" fmla="+- 0 589 -226"/>
                                <a:gd name="T221" fmla="*/ T220 w 2078"/>
                                <a:gd name="T222" fmla="+- 0 14782 -468"/>
                                <a:gd name="T223" fmla="*/ 14782 h 17395"/>
                                <a:gd name="T224" fmla="+- 0 546 -226"/>
                                <a:gd name="T225" fmla="*/ T224 w 2078"/>
                                <a:gd name="T226" fmla="+- 0 15248 -468"/>
                                <a:gd name="T227" fmla="*/ 15248 h 17395"/>
                                <a:gd name="T228" fmla="+- 0 519 -226"/>
                                <a:gd name="T229" fmla="*/ T228 w 2078"/>
                                <a:gd name="T230" fmla="+- 0 15666 -468"/>
                                <a:gd name="T231" fmla="*/ 15666 h 17395"/>
                                <a:gd name="T232" fmla="+- 0 506 -226"/>
                                <a:gd name="T233" fmla="*/ T232 w 2078"/>
                                <a:gd name="T234" fmla="+- 0 16040 -468"/>
                                <a:gd name="T235" fmla="*/ 16040 h 17395"/>
                                <a:gd name="T236" fmla="+- 0 506 -226"/>
                                <a:gd name="T237" fmla="*/ T236 w 2078"/>
                                <a:gd name="T238" fmla="+- 0 16331 -468"/>
                                <a:gd name="T239" fmla="*/ 16331 h 17395"/>
                                <a:gd name="T240" fmla="+- 0 512 -226"/>
                                <a:gd name="T241" fmla="*/ T240 w 2078"/>
                                <a:gd name="T242" fmla="+- 0 16557 -468"/>
                                <a:gd name="T243" fmla="*/ 16557 h 17395"/>
                                <a:gd name="T244" fmla="+- 0 525 -226"/>
                                <a:gd name="T245" fmla="*/ T244 w 2078"/>
                                <a:gd name="T246" fmla="+- 0 16761 -468"/>
                                <a:gd name="T247" fmla="*/ 16761 h 17395"/>
                                <a:gd name="T248" fmla="+- 0 561 -226"/>
                                <a:gd name="T249" fmla="*/ T248 w 2078"/>
                                <a:gd name="T250" fmla="+- 0 16838 -468"/>
                                <a:gd name="T251" fmla="*/ 16838 h 17395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  <a:cxn ang="0">
                                  <a:pos x="T193" y="T195"/>
                                </a:cxn>
                                <a:cxn ang="0">
                                  <a:pos x="T197" y="T199"/>
                                </a:cxn>
                                <a:cxn ang="0">
                                  <a:pos x="T201" y="T203"/>
                                </a:cxn>
                                <a:cxn ang="0">
                                  <a:pos x="T205" y="T207"/>
                                </a:cxn>
                                <a:cxn ang="0">
                                  <a:pos x="T209" y="T211"/>
                                </a:cxn>
                                <a:cxn ang="0">
                                  <a:pos x="T213" y="T215"/>
                                </a:cxn>
                                <a:cxn ang="0">
                                  <a:pos x="T217" y="T219"/>
                                </a:cxn>
                                <a:cxn ang="0">
                                  <a:pos x="T221" y="T223"/>
                                </a:cxn>
                                <a:cxn ang="0">
                                  <a:pos x="T225" y="T227"/>
                                </a:cxn>
                                <a:cxn ang="0">
                                  <a:pos x="T229" y="T231"/>
                                </a:cxn>
                                <a:cxn ang="0">
                                  <a:pos x="T233" y="T235"/>
                                </a:cxn>
                                <a:cxn ang="0">
                                  <a:pos x="T237" y="T239"/>
                                </a:cxn>
                                <a:cxn ang="0">
                                  <a:pos x="T241" y="T243"/>
                                </a:cxn>
                                <a:cxn ang="0">
                                  <a:pos x="T245" y="T247"/>
                                </a:cxn>
                                <a:cxn ang="0">
                                  <a:pos x="T249" y="T251"/>
                                </a:cxn>
                              </a:cxnLst>
                              <a:rect l="0" t="0" r="r" b="b"/>
                              <a:pathLst>
                                <a:path w="2078" h="17395">
                                  <a:moveTo>
                                    <a:pt x="782" y="17251"/>
                                  </a:moveTo>
                                  <a:lnTo>
                                    <a:pt x="777" y="17178"/>
                                  </a:lnTo>
                                  <a:lnTo>
                                    <a:pt x="772" y="17103"/>
                                  </a:lnTo>
                                  <a:lnTo>
                                    <a:pt x="768" y="17024"/>
                                  </a:lnTo>
                                  <a:lnTo>
                                    <a:pt x="765" y="16942"/>
                                  </a:lnTo>
                                  <a:lnTo>
                                    <a:pt x="763" y="16857"/>
                                  </a:lnTo>
                                  <a:lnTo>
                                    <a:pt x="761" y="16769"/>
                                  </a:lnTo>
                                  <a:lnTo>
                                    <a:pt x="761" y="16678"/>
                                  </a:lnTo>
                                  <a:lnTo>
                                    <a:pt x="762" y="16508"/>
                                  </a:lnTo>
                                  <a:lnTo>
                                    <a:pt x="767" y="16327"/>
                                  </a:lnTo>
                                  <a:lnTo>
                                    <a:pt x="775" y="16135"/>
                                  </a:lnTo>
                                  <a:lnTo>
                                    <a:pt x="787" y="15932"/>
                                  </a:lnTo>
                                  <a:lnTo>
                                    <a:pt x="802" y="15718"/>
                                  </a:lnTo>
                                  <a:lnTo>
                                    <a:pt x="821" y="15492"/>
                                  </a:lnTo>
                                  <a:lnTo>
                                    <a:pt x="845" y="15253"/>
                                  </a:lnTo>
                                  <a:lnTo>
                                    <a:pt x="872" y="15002"/>
                                  </a:lnTo>
                                  <a:lnTo>
                                    <a:pt x="904" y="14739"/>
                                  </a:lnTo>
                                  <a:lnTo>
                                    <a:pt x="940" y="14462"/>
                                  </a:lnTo>
                                  <a:lnTo>
                                    <a:pt x="981" y="14172"/>
                                  </a:lnTo>
                                  <a:lnTo>
                                    <a:pt x="1027" y="13868"/>
                                  </a:lnTo>
                                  <a:lnTo>
                                    <a:pt x="1078" y="13550"/>
                                  </a:lnTo>
                                  <a:lnTo>
                                    <a:pt x="1135" y="13218"/>
                                  </a:lnTo>
                                  <a:lnTo>
                                    <a:pt x="1196" y="12871"/>
                                  </a:lnTo>
                                  <a:lnTo>
                                    <a:pt x="1264" y="12509"/>
                                  </a:lnTo>
                                  <a:lnTo>
                                    <a:pt x="1337" y="12132"/>
                                  </a:lnTo>
                                  <a:lnTo>
                                    <a:pt x="1416" y="11739"/>
                                  </a:lnTo>
                                  <a:lnTo>
                                    <a:pt x="1501" y="11330"/>
                                  </a:lnTo>
                                  <a:lnTo>
                                    <a:pt x="1592" y="10906"/>
                                  </a:lnTo>
                                  <a:lnTo>
                                    <a:pt x="1643" y="10669"/>
                                  </a:lnTo>
                                  <a:lnTo>
                                    <a:pt x="1690" y="10436"/>
                                  </a:lnTo>
                                  <a:lnTo>
                                    <a:pt x="1735" y="10205"/>
                                  </a:lnTo>
                                  <a:lnTo>
                                    <a:pt x="1776" y="9977"/>
                                  </a:lnTo>
                                  <a:lnTo>
                                    <a:pt x="1814" y="9753"/>
                                  </a:lnTo>
                                  <a:lnTo>
                                    <a:pt x="1850" y="9531"/>
                                  </a:lnTo>
                                  <a:lnTo>
                                    <a:pt x="1883" y="9312"/>
                                  </a:lnTo>
                                  <a:lnTo>
                                    <a:pt x="1913" y="9096"/>
                                  </a:lnTo>
                                  <a:lnTo>
                                    <a:pt x="1940" y="8883"/>
                                  </a:lnTo>
                                  <a:lnTo>
                                    <a:pt x="1965" y="8673"/>
                                  </a:lnTo>
                                  <a:lnTo>
                                    <a:pt x="1987" y="8466"/>
                                  </a:lnTo>
                                  <a:lnTo>
                                    <a:pt x="2007" y="8262"/>
                                  </a:lnTo>
                                  <a:lnTo>
                                    <a:pt x="2024" y="8060"/>
                                  </a:lnTo>
                                  <a:lnTo>
                                    <a:pt x="2038" y="7861"/>
                                  </a:lnTo>
                                  <a:lnTo>
                                    <a:pt x="2051" y="7665"/>
                                  </a:lnTo>
                                  <a:lnTo>
                                    <a:pt x="2061" y="7472"/>
                                  </a:lnTo>
                                  <a:lnTo>
                                    <a:pt x="2068" y="7282"/>
                                  </a:lnTo>
                                  <a:lnTo>
                                    <a:pt x="2074" y="7094"/>
                                  </a:lnTo>
                                  <a:lnTo>
                                    <a:pt x="2077" y="6910"/>
                                  </a:lnTo>
                                  <a:lnTo>
                                    <a:pt x="2078" y="6728"/>
                                  </a:lnTo>
                                  <a:lnTo>
                                    <a:pt x="2062" y="6024"/>
                                  </a:lnTo>
                                  <a:lnTo>
                                    <a:pt x="2015" y="5363"/>
                                  </a:lnTo>
                                  <a:lnTo>
                                    <a:pt x="1942" y="4746"/>
                                  </a:lnTo>
                                  <a:lnTo>
                                    <a:pt x="1845" y="4170"/>
                                  </a:lnTo>
                                  <a:lnTo>
                                    <a:pt x="1728" y="3635"/>
                                  </a:lnTo>
                                  <a:lnTo>
                                    <a:pt x="1594" y="3141"/>
                                  </a:lnTo>
                                  <a:lnTo>
                                    <a:pt x="1446" y="2686"/>
                                  </a:lnTo>
                                  <a:lnTo>
                                    <a:pt x="1289" y="2269"/>
                                  </a:lnTo>
                                  <a:lnTo>
                                    <a:pt x="1125" y="1891"/>
                                  </a:lnTo>
                                  <a:lnTo>
                                    <a:pt x="957" y="1550"/>
                                  </a:lnTo>
                                  <a:lnTo>
                                    <a:pt x="789" y="1245"/>
                                  </a:lnTo>
                                  <a:lnTo>
                                    <a:pt x="625" y="975"/>
                                  </a:lnTo>
                                  <a:lnTo>
                                    <a:pt x="468" y="740"/>
                                  </a:lnTo>
                                  <a:lnTo>
                                    <a:pt x="320" y="539"/>
                                  </a:lnTo>
                                  <a:lnTo>
                                    <a:pt x="263" y="468"/>
                                  </a:lnTo>
                                  <a:lnTo>
                                    <a:pt x="226" y="468"/>
                                  </a:lnTo>
                                  <a:lnTo>
                                    <a:pt x="359" y="641"/>
                                  </a:lnTo>
                                  <a:lnTo>
                                    <a:pt x="506" y="848"/>
                                  </a:lnTo>
                                  <a:lnTo>
                                    <a:pt x="661" y="1088"/>
                                  </a:lnTo>
                                  <a:lnTo>
                                    <a:pt x="821" y="1360"/>
                                  </a:lnTo>
                                  <a:lnTo>
                                    <a:pt x="983" y="1666"/>
                                  </a:lnTo>
                                  <a:lnTo>
                                    <a:pt x="1144" y="2006"/>
                                  </a:lnTo>
                                  <a:lnTo>
                                    <a:pt x="1301" y="2381"/>
                                  </a:lnTo>
                                  <a:lnTo>
                                    <a:pt x="1451" y="2792"/>
                                  </a:lnTo>
                                  <a:lnTo>
                                    <a:pt x="1591" y="3239"/>
                                  </a:lnTo>
                                  <a:lnTo>
                                    <a:pt x="1718" y="3723"/>
                                  </a:lnTo>
                                  <a:lnTo>
                                    <a:pt x="1829" y="4245"/>
                                  </a:lnTo>
                                  <a:lnTo>
                                    <a:pt x="1920" y="4806"/>
                                  </a:lnTo>
                                  <a:lnTo>
                                    <a:pt x="1989" y="5406"/>
                                  </a:lnTo>
                                  <a:lnTo>
                                    <a:pt x="2033" y="6047"/>
                                  </a:lnTo>
                                  <a:lnTo>
                                    <a:pt x="2048" y="6728"/>
                                  </a:lnTo>
                                  <a:lnTo>
                                    <a:pt x="2047" y="6909"/>
                                  </a:lnTo>
                                  <a:lnTo>
                                    <a:pt x="2044" y="7094"/>
                                  </a:lnTo>
                                  <a:lnTo>
                                    <a:pt x="2038" y="7281"/>
                                  </a:lnTo>
                                  <a:lnTo>
                                    <a:pt x="2031" y="7471"/>
                                  </a:lnTo>
                                  <a:lnTo>
                                    <a:pt x="2021" y="7664"/>
                                  </a:lnTo>
                                  <a:lnTo>
                                    <a:pt x="2009" y="7859"/>
                                  </a:lnTo>
                                  <a:lnTo>
                                    <a:pt x="1994" y="8058"/>
                                  </a:lnTo>
                                  <a:lnTo>
                                    <a:pt x="1977" y="8259"/>
                                  </a:lnTo>
                                  <a:lnTo>
                                    <a:pt x="1957" y="8463"/>
                                  </a:lnTo>
                                  <a:lnTo>
                                    <a:pt x="1935" y="8670"/>
                                  </a:lnTo>
                                  <a:lnTo>
                                    <a:pt x="1911" y="8880"/>
                                  </a:lnTo>
                                  <a:lnTo>
                                    <a:pt x="1883" y="9092"/>
                                  </a:lnTo>
                                  <a:lnTo>
                                    <a:pt x="1853" y="9308"/>
                                  </a:lnTo>
                                  <a:lnTo>
                                    <a:pt x="1820" y="9527"/>
                                  </a:lnTo>
                                  <a:lnTo>
                                    <a:pt x="1785" y="9748"/>
                                  </a:lnTo>
                                  <a:lnTo>
                                    <a:pt x="1746" y="9972"/>
                                  </a:lnTo>
                                  <a:lnTo>
                                    <a:pt x="1705" y="10200"/>
                                  </a:lnTo>
                                  <a:lnTo>
                                    <a:pt x="1661" y="10430"/>
                                  </a:lnTo>
                                  <a:lnTo>
                                    <a:pt x="1613" y="10663"/>
                                  </a:lnTo>
                                  <a:lnTo>
                                    <a:pt x="1563" y="10899"/>
                                  </a:lnTo>
                                  <a:lnTo>
                                    <a:pt x="1472" y="11324"/>
                                  </a:lnTo>
                                  <a:lnTo>
                                    <a:pt x="1386" y="11733"/>
                                  </a:lnTo>
                                  <a:lnTo>
                                    <a:pt x="1307" y="12126"/>
                                  </a:lnTo>
                                  <a:lnTo>
                                    <a:pt x="1234" y="12503"/>
                                  </a:lnTo>
                                  <a:lnTo>
                                    <a:pt x="1167" y="12865"/>
                                  </a:lnTo>
                                  <a:lnTo>
                                    <a:pt x="1105" y="13213"/>
                                  </a:lnTo>
                                  <a:lnTo>
                                    <a:pt x="1049" y="13545"/>
                                  </a:lnTo>
                                  <a:lnTo>
                                    <a:pt x="998" y="13863"/>
                                  </a:lnTo>
                                  <a:lnTo>
                                    <a:pt x="952" y="14167"/>
                                  </a:lnTo>
                                  <a:lnTo>
                                    <a:pt x="910" y="14458"/>
                                  </a:lnTo>
                                  <a:lnTo>
                                    <a:pt x="874" y="14735"/>
                                  </a:lnTo>
                                  <a:lnTo>
                                    <a:pt x="842" y="14999"/>
                                  </a:lnTo>
                                  <a:lnTo>
                                    <a:pt x="815" y="15250"/>
                                  </a:lnTo>
                                  <a:lnTo>
                                    <a:pt x="791" y="15489"/>
                                  </a:lnTo>
                                  <a:lnTo>
                                    <a:pt x="772" y="15716"/>
                                  </a:lnTo>
                                  <a:lnTo>
                                    <a:pt x="757" y="15931"/>
                                  </a:lnTo>
                                  <a:lnTo>
                                    <a:pt x="745" y="16134"/>
                                  </a:lnTo>
                                  <a:lnTo>
                                    <a:pt x="737" y="16326"/>
                                  </a:lnTo>
                                  <a:lnTo>
                                    <a:pt x="732" y="16508"/>
                                  </a:lnTo>
                                  <a:lnTo>
                                    <a:pt x="731" y="16678"/>
                                  </a:lnTo>
                                  <a:lnTo>
                                    <a:pt x="732" y="16799"/>
                                  </a:lnTo>
                                  <a:lnTo>
                                    <a:pt x="734" y="16915"/>
                                  </a:lnTo>
                                  <a:lnTo>
                                    <a:pt x="738" y="17025"/>
                                  </a:lnTo>
                                  <a:lnTo>
                                    <a:pt x="744" y="17130"/>
                                  </a:lnTo>
                                  <a:lnTo>
                                    <a:pt x="751" y="17229"/>
                                  </a:lnTo>
                                  <a:lnTo>
                                    <a:pt x="757" y="17306"/>
                                  </a:lnTo>
                                  <a:lnTo>
                                    <a:pt x="787" y="17306"/>
                                  </a:lnTo>
                                  <a:lnTo>
                                    <a:pt x="926" y="17395"/>
                                  </a:lnTo>
                                </a:path>
                              </a:pathLst>
                            </a:custGeom>
                            <a:solidFill>
                              <a:srgbClr val="00BCC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26" name="Group 58">
                              <a:extLst>
                                <a:ext uri="{FF2B5EF4-FFF2-40B4-BE49-F238E27FC236}">
                                  <a16:creationId xmlns:a16="http://schemas.microsoft.com/office/drawing/2014/main" id="{9CDBF034-CBF3-4AEE-BF5F-586720644769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326" y="-407"/>
                              <a:ext cx="6703" cy="17769"/>
                              <a:chOff x="-326" y="-407"/>
                              <a:chExt cx="6703" cy="17769"/>
                            </a:xfrm>
                          </p:grpSpPr>
                          <p:sp>
                            <p:nvSpPr>
                              <p:cNvPr id="27" name="Freeform 59">
                                <a:extLst>
                                  <a:ext uri="{FF2B5EF4-FFF2-40B4-BE49-F238E27FC236}">
                                    <a16:creationId xmlns:a16="http://schemas.microsoft.com/office/drawing/2014/main" id="{670C41F4-1BC8-4F9E-A8DB-AED2D8C75E3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9" y="-407"/>
                                <a:ext cx="2589" cy="17648"/>
                              </a:xfrm>
                              <a:custGeom>
                                <a:avLst/>
                                <a:gdLst>
                                  <a:gd name="T0" fmla="+- 0 4271 2619"/>
                                  <a:gd name="T1" fmla="*/ T0 w 2589"/>
                                  <a:gd name="T2" fmla="+- 0 16288 -407"/>
                                  <a:gd name="T3" fmla="*/ 16288 h 17648"/>
                                  <a:gd name="T4" fmla="+- 0 3712 2619"/>
                                  <a:gd name="T5" fmla="*/ T4 w 2589"/>
                                  <a:gd name="T6" fmla="+- 0 15454 -407"/>
                                  <a:gd name="T7" fmla="*/ 15454 h 17648"/>
                                  <a:gd name="T8" fmla="+- 0 3274 2619"/>
                                  <a:gd name="T9" fmla="*/ T8 w 2589"/>
                                  <a:gd name="T10" fmla="+- 0 14517 -407"/>
                                  <a:gd name="T11" fmla="*/ 14517 h 17648"/>
                                  <a:gd name="T12" fmla="+- 0 2953 2619"/>
                                  <a:gd name="T13" fmla="*/ T12 w 2589"/>
                                  <a:gd name="T14" fmla="+- 0 13496 -407"/>
                                  <a:gd name="T15" fmla="*/ 13496 h 17648"/>
                                  <a:gd name="T16" fmla="+- 0 2748 2619"/>
                                  <a:gd name="T17" fmla="*/ T16 w 2589"/>
                                  <a:gd name="T18" fmla="+- 0 12403 -407"/>
                                  <a:gd name="T19" fmla="*/ 12403 h 17648"/>
                                  <a:gd name="T20" fmla="+- 0 2655 2619"/>
                                  <a:gd name="T21" fmla="*/ T20 w 2589"/>
                                  <a:gd name="T22" fmla="+- 0 11256 -407"/>
                                  <a:gd name="T23" fmla="*/ 11256 h 17648"/>
                                  <a:gd name="T24" fmla="+- 0 2662 2619"/>
                                  <a:gd name="T25" fmla="*/ T24 w 2589"/>
                                  <a:gd name="T26" fmla="+- 0 10300 -407"/>
                                  <a:gd name="T27" fmla="*/ 10300 h 17648"/>
                                  <a:gd name="T28" fmla="+- 0 2725 2619"/>
                                  <a:gd name="T29" fmla="*/ T28 w 2589"/>
                                  <a:gd name="T30" fmla="+- 0 9444 -407"/>
                                  <a:gd name="T31" fmla="*/ 9444 h 17648"/>
                                  <a:gd name="T32" fmla="+- 0 2843 2619"/>
                                  <a:gd name="T33" fmla="*/ T32 w 2589"/>
                                  <a:gd name="T34" fmla="+- 0 8579 -407"/>
                                  <a:gd name="T35" fmla="*/ 8579 h 17648"/>
                                  <a:gd name="T36" fmla="+- 0 3014 2619"/>
                                  <a:gd name="T37" fmla="*/ T36 w 2589"/>
                                  <a:gd name="T38" fmla="+- 0 7712 -407"/>
                                  <a:gd name="T39" fmla="*/ 7712 h 17648"/>
                                  <a:gd name="T40" fmla="+- 0 3236 2619"/>
                                  <a:gd name="T41" fmla="*/ T40 w 2589"/>
                                  <a:gd name="T42" fmla="+- 0 6848 -407"/>
                                  <a:gd name="T43" fmla="*/ 6848 h 17648"/>
                                  <a:gd name="T44" fmla="+- 0 3510 2619"/>
                                  <a:gd name="T45" fmla="*/ T44 w 2589"/>
                                  <a:gd name="T46" fmla="+- 0 5993 -407"/>
                                  <a:gd name="T47" fmla="*/ 5993 h 17648"/>
                                  <a:gd name="T48" fmla="+- 0 3833 2619"/>
                                  <a:gd name="T49" fmla="*/ T48 w 2589"/>
                                  <a:gd name="T50" fmla="+- 0 5152 -407"/>
                                  <a:gd name="T51" fmla="*/ 5152 h 17648"/>
                                  <a:gd name="T52" fmla="+- 0 4238 2619"/>
                                  <a:gd name="T53" fmla="*/ T52 w 2589"/>
                                  <a:gd name="T54" fmla="+- 0 4132 -407"/>
                                  <a:gd name="T55" fmla="*/ 4132 h 17648"/>
                                  <a:gd name="T56" fmla="+- 0 4551 2619"/>
                                  <a:gd name="T57" fmla="*/ T56 w 2589"/>
                                  <a:gd name="T58" fmla="+- 0 3243 -407"/>
                                  <a:gd name="T59" fmla="*/ 3243 h 17648"/>
                                  <a:gd name="T60" fmla="+- 0 4783 2619"/>
                                  <a:gd name="T61" fmla="*/ T60 w 2589"/>
                                  <a:gd name="T62" fmla="+- 0 2476 -407"/>
                                  <a:gd name="T63" fmla="*/ 2476 h 17648"/>
                                  <a:gd name="T64" fmla="+- 0 4942 2619"/>
                                  <a:gd name="T65" fmla="*/ T64 w 2589"/>
                                  <a:gd name="T66" fmla="+- 0 1821 -407"/>
                                  <a:gd name="T67" fmla="*/ 1821 h 17648"/>
                                  <a:gd name="T68" fmla="+- 0 5041 2619"/>
                                  <a:gd name="T69" fmla="*/ T68 w 2589"/>
                                  <a:gd name="T70" fmla="+- 0 1271 -407"/>
                                  <a:gd name="T71" fmla="*/ 1271 h 17648"/>
                                  <a:gd name="T72" fmla="+- 0 5088 2619"/>
                                  <a:gd name="T73" fmla="*/ T72 w 2589"/>
                                  <a:gd name="T74" fmla="+- 0 816 -407"/>
                                  <a:gd name="T75" fmla="*/ 816 h 17648"/>
                                  <a:gd name="T76" fmla="+- 0 5095 2619"/>
                                  <a:gd name="T77" fmla="*/ T76 w 2589"/>
                                  <a:gd name="T78" fmla="+- 0 504 -407"/>
                                  <a:gd name="T79" fmla="*/ 504 h 17648"/>
                                  <a:gd name="T80" fmla="+- 0 5076 2619"/>
                                  <a:gd name="T81" fmla="*/ T80 w 2589"/>
                                  <a:gd name="T82" fmla="+- 0 205 -407"/>
                                  <a:gd name="T83" fmla="*/ 205 h 17648"/>
                                  <a:gd name="T84" fmla="+- 0 5040 2619"/>
                                  <a:gd name="T85" fmla="*/ T84 w 2589"/>
                                  <a:gd name="T86" fmla="+- 0 1 -407"/>
                                  <a:gd name="T87" fmla="*/ 1 h 17648"/>
                                  <a:gd name="T88" fmla="+- 0 5022 2619"/>
                                  <a:gd name="T89" fmla="*/ T88 w 2589"/>
                                  <a:gd name="T90" fmla="+- 0 57 -407"/>
                                  <a:gd name="T91" fmla="*/ 57 h 17648"/>
                                  <a:gd name="T92" fmla="+- 0 5055 2619"/>
                                  <a:gd name="T93" fmla="*/ T92 w 2589"/>
                                  <a:gd name="T94" fmla="+- 0 303 -407"/>
                                  <a:gd name="T95" fmla="*/ 303 h 17648"/>
                                  <a:gd name="T96" fmla="+- 0 5066 2619"/>
                                  <a:gd name="T97" fmla="*/ T96 w 2589"/>
                                  <a:gd name="T98" fmla="+- 0 562 -407"/>
                                  <a:gd name="T99" fmla="*/ 562 h 17648"/>
                                  <a:gd name="T100" fmla="+- 0 5047 2619"/>
                                  <a:gd name="T101" fmla="*/ T100 w 2589"/>
                                  <a:gd name="T102" fmla="+- 0 955 -407"/>
                                  <a:gd name="T103" fmla="*/ 955 h 17648"/>
                                  <a:gd name="T104" fmla="+- 0 4984 2619"/>
                                  <a:gd name="T105" fmla="*/ T104 w 2589"/>
                                  <a:gd name="T106" fmla="+- 0 1438 -407"/>
                                  <a:gd name="T107" fmla="*/ 1438 h 17648"/>
                                  <a:gd name="T108" fmla="+- 0 4867 2619"/>
                                  <a:gd name="T109" fmla="*/ T108 w 2589"/>
                                  <a:gd name="T110" fmla="+- 0 2020 -407"/>
                                  <a:gd name="T111" fmla="*/ 2020 h 17648"/>
                                  <a:gd name="T112" fmla="+- 0 4685 2619"/>
                                  <a:gd name="T113" fmla="*/ T112 w 2589"/>
                                  <a:gd name="T114" fmla="+- 0 2710 -407"/>
                                  <a:gd name="T115" fmla="*/ 2710 h 17648"/>
                                  <a:gd name="T116" fmla="+- 0 4428 2619"/>
                                  <a:gd name="T117" fmla="*/ T116 w 2589"/>
                                  <a:gd name="T118" fmla="+- 0 3516 -407"/>
                                  <a:gd name="T119" fmla="*/ 3516 h 17648"/>
                                  <a:gd name="T120" fmla="+- 0 4086 2619"/>
                                  <a:gd name="T121" fmla="*/ T120 w 2589"/>
                                  <a:gd name="T122" fmla="+- 0 4446 -407"/>
                                  <a:gd name="T123" fmla="*/ 4446 h 17648"/>
                                  <a:gd name="T124" fmla="+- 0 3692 2619"/>
                                  <a:gd name="T125" fmla="*/ T124 w 2589"/>
                                  <a:gd name="T126" fmla="+- 0 5419 -407"/>
                                  <a:gd name="T127" fmla="*/ 5419 h 17648"/>
                                  <a:gd name="T128" fmla="+- 0 3384 2619"/>
                                  <a:gd name="T129" fmla="*/ T128 w 2589"/>
                                  <a:gd name="T130" fmla="+- 0 6267 -407"/>
                                  <a:gd name="T131" fmla="*/ 6267 h 17648"/>
                                  <a:gd name="T132" fmla="+- 0 3127 2619"/>
                                  <a:gd name="T133" fmla="*/ T132 w 2589"/>
                                  <a:gd name="T134" fmla="+- 0 7128 -407"/>
                                  <a:gd name="T135" fmla="*/ 7128 h 17648"/>
                                  <a:gd name="T136" fmla="+- 0 2922 2619"/>
                                  <a:gd name="T137" fmla="*/ T136 w 2589"/>
                                  <a:gd name="T138" fmla="+- 0 7995 -407"/>
                                  <a:gd name="T139" fmla="*/ 7995 h 17648"/>
                                  <a:gd name="T140" fmla="+- 0 2768 2619"/>
                                  <a:gd name="T141" fmla="*/ T140 w 2589"/>
                                  <a:gd name="T142" fmla="+- 0 8864 -407"/>
                                  <a:gd name="T143" fmla="*/ 8864 h 17648"/>
                                  <a:gd name="T144" fmla="+- 0 2668 2619"/>
                                  <a:gd name="T145" fmla="*/ T144 w 2589"/>
                                  <a:gd name="T146" fmla="+- 0 9728 -407"/>
                                  <a:gd name="T147" fmla="*/ 9728 h 17648"/>
                                  <a:gd name="T148" fmla="+- 0 2622 2619"/>
                                  <a:gd name="T149" fmla="*/ T148 w 2589"/>
                                  <a:gd name="T150" fmla="+- 0 10582 -407"/>
                                  <a:gd name="T151" fmla="*/ 10582 h 17648"/>
                                  <a:gd name="T152" fmla="+- 0 2644 2619"/>
                                  <a:gd name="T153" fmla="*/ T152 w 2589"/>
                                  <a:gd name="T154" fmla="+- 0 11645 -407"/>
                                  <a:gd name="T155" fmla="*/ 11645 h 17648"/>
                                  <a:gd name="T156" fmla="+- 0 2774 2619"/>
                                  <a:gd name="T157" fmla="*/ T156 w 2589"/>
                                  <a:gd name="T158" fmla="+- 0 12779 -407"/>
                                  <a:gd name="T159" fmla="*/ 12779 h 17648"/>
                                  <a:gd name="T160" fmla="+- 0 3018 2619"/>
                                  <a:gd name="T161" fmla="*/ T160 w 2589"/>
                                  <a:gd name="T162" fmla="+- 0 13853 -407"/>
                                  <a:gd name="T163" fmla="*/ 13853 h 17648"/>
                                  <a:gd name="T164" fmla="+- 0 3379 2619"/>
                                  <a:gd name="T165" fmla="*/ T164 w 2589"/>
                                  <a:gd name="T166" fmla="+- 0 14852 -407"/>
                                  <a:gd name="T167" fmla="*/ 14852 h 17648"/>
                                  <a:gd name="T168" fmla="+- 0 3860 2619"/>
                                  <a:gd name="T169" fmla="*/ T168 w 2589"/>
                                  <a:gd name="T170" fmla="+- 0 15760 -407"/>
                                  <a:gd name="T171" fmla="*/ 15760 h 17648"/>
                                  <a:gd name="T172" fmla="+- 0 4462 2619"/>
                                  <a:gd name="T173" fmla="*/ T172 w 2589"/>
                                  <a:gd name="T174" fmla="+- 0 16561 -407"/>
                                  <a:gd name="T175" fmla="*/ 16561 h 17648"/>
                                  <a:gd name="T176" fmla="+- 0 4774 2619"/>
                                  <a:gd name="T177" fmla="*/ T176 w 2589"/>
                                  <a:gd name="T178" fmla="+- 0 16839 -407"/>
                                  <a:gd name="T179" fmla="*/ 16839 h 17648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  <a:cxn ang="0">
                                    <a:pos x="T49" y="T51"/>
                                  </a:cxn>
                                  <a:cxn ang="0">
                                    <a:pos x="T53" y="T55"/>
                                  </a:cxn>
                                  <a:cxn ang="0">
                                    <a:pos x="T57" y="T59"/>
                                  </a:cxn>
                                  <a:cxn ang="0">
                                    <a:pos x="T61" y="T63"/>
                                  </a:cxn>
                                  <a:cxn ang="0">
                                    <a:pos x="T65" y="T67"/>
                                  </a:cxn>
                                  <a:cxn ang="0">
                                    <a:pos x="T69" y="T71"/>
                                  </a:cxn>
                                  <a:cxn ang="0">
                                    <a:pos x="T73" y="T75"/>
                                  </a:cxn>
                                  <a:cxn ang="0">
                                    <a:pos x="T77" y="T79"/>
                                  </a:cxn>
                                  <a:cxn ang="0">
                                    <a:pos x="T81" y="T83"/>
                                  </a:cxn>
                                  <a:cxn ang="0">
                                    <a:pos x="T85" y="T87"/>
                                  </a:cxn>
                                  <a:cxn ang="0">
                                    <a:pos x="T89" y="T91"/>
                                  </a:cxn>
                                  <a:cxn ang="0">
                                    <a:pos x="T93" y="T95"/>
                                  </a:cxn>
                                  <a:cxn ang="0">
                                    <a:pos x="T97" y="T99"/>
                                  </a:cxn>
                                  <a:cxn ang="0">
                                    <a:pos x="T101" y="T103"/>
                                  </a:cxn>
                                  <a:cxn ang="0">
                                    <a:pos x="T105" y="T107"/>
                                  </a:cxn>
                                  <a:cxn ang="0">
                                    <a:pos x="T109" y="T111"/>
                                  </a:cxn>
                                  <a:cxn ang="0">
                                    <a:pos x="T113" y="T115"/>
                                  </a:cxn>
                                  <a:cxn ang="0">
                                    <a:pos x="T117" y="T119"/>
                                  </a:cxn>
                                  <a:cxn ang="0">
                                    <a:pos x="T121" y="T123"/>
                                  </a:cxn>
                                  <a:cxn ang="0">
                                    <a:pos x="T125" y="T127"/>
                                  </a:cxn>
                                  <a:cxn ang="0">
                                    <a:pos x="T129" y="T131"/>
                                  </a:cxn>
                                  <a:cxn ang="0">
                                    <a:pos x="T133" y="T135"/>
                                  </a:cxn>
                                  <a:cxn ang="0">
                                    <a:pos x="T137" y="T139"/>
                                  </a:cxn>
                                  <a:cxn ang="0">
                                    <a:pos x="T141" y="T143"/>
                                  </a:cxn>
                                  <a:cxn ang="0">
                                    <a:pos x="T145" y="T147"/>
                                  </a:cxn>
                                  <a:cxn ang="0">
                                    <a:pos x="T149" y="T151"/>
                                  </a:cxn>
                                  <a:cxn ang="0">
                                    <a:pos x="T153" y="T155"/>
                                  </a:cxn>
                                  <a:cxn ang="0">
                                    <a:pos x="T157" y="T159"/>
                                  </a:cxn>
                                  <a:cxn ang="0">
                                    <a:pos x="T161" y="T163"/>
                                  </a:cxn>
                                  <a:cxn ang="0">
                                    <a:pos x="T165" y="T167"/>
                                  </a:cxn>
                                  <a:cxn ang="0">
                                    <a:pos x="T169" y="T171"/>
                                  </a:cxn>
                                  <a:cxn ang="0">
                                    <a:pos x="T173" y="T175"/>
                                  </a:cxn>
                                  <a:cxn ang="0">
                                    <a:pos x="T177" y="T179"/>
                                  </a:cxn>
                                </a:cxnLst>
                                <a:rect l="0" t="0" r="r" b="b"/>
                                <a:pathLst>
                                  <a:path w="2589" h="17648">
                                    <a:moveTo>
                                      <a:pt x="2093" y="17188"/>
                                    </a:moveTo>
                                    <a:lnTo>
                                      <a:pt x="1866" y="16948"/>
                                    </a:lnTo>
                                    <a:lnTo>
                                      <a:pt x="1652" y="16695"/>
                                    </a:lnTo>
                                    <a:lnTo>
                                      <a:pt x="1452" y="16429"/>
                                    </a:lnTo>
                                    <a:lnTo>
                                      <a:pt x="1266" y="16151"/>
                                    </a:lnTo>
                                    <a:lnTo>
                                      <a:pt x="1093" y="15861"/>
                                    </a:lnTo>
                                    <a:lnTo>
                                      <a:pt x="934" y="15559"/>
                                    </a:lnTo>
                                    <a:lnTo>
                                      <a:pt x="788" y="15247"/>
                                    </a:lnTo>
                                    <a:lnTo>
                                      <a:pt x="655" y="14924"/>
                                    </a:lnTo>
                                    <a:lnTo>
                                      <a:pt x="535" y="14593"/>
                                    </a:lnTo>
                                    <a:lnTo>
                                      <a:pt x="428" y="14252"/>
                                    </a:lnTo>
                                    <a:lnTo>
                                      <a:pt x="334" y="13903"/>
                                    </a:lnTo>
                                    <a:lnTo>
                                      <a:pt x="253" y="13545"/>
                                    </a:lnTo>
                                    <a:lnTo>
                                      <a:pt x="184" y="13181"/>
                                    </a:lnTo>
                                    <a:lnTo>
                                      <a:pt x="129" y="12810"/>
                                    </a:lnTo>
                                    <a:lnTo>
                                      <a:pt x="86" y="12433"/>
                                    </a:lnTo>
                                    <a:lnTo>
                                      <a:pt x="55" y="12050"/>
                                    </a:lnTo>
                                    <a:lnTo>
                                      <a:pt x="36" y="11663"/>
                                    </a:lnTo>
                                    <a:lnTo>
                                      <a:pt x="30" y="11271"/>
                                    </a:lnTo>
                                    <a:lnTo>
                                      <a:pt x="33" y="10990"/>
                                    </a:lnTo>
                                    <a:lnTo>
                                      <a:pt x="43" y="10707"/>
                                    </a:lnTo>
                                    <a:lnTo>
                                      <a:pt x="58" y="10423"/>
                                    </a:lnTo>
                                    <a:lnTo>
                                      <a:pt x="79" y="10137"/>
                                    </a:lnTo>
                                    <a:lnTo>
                                      <a:pt x="106" y="9851"/>
                                    </a:lnTo>
                                    <a:lnTo>
                                      <a:pt x="140" y="9563"/>
                                    </a:lnTo>
                                    <a:lnTo>
                                      <a:pt x="179" y="9275"/>
                                    </a:lnTo>
                                    <a:lnTo>
                                      <a:pt x="224" y="8986"/>
                                    </a:lnTo>
                                    <a:lnTo>
                                      <a:pt x="275" y="8697"/>
                                    </a:lnTo>
                                    <a:lnTo>
                                      <a:pt x="332" y="8408"/>
                                    </a:lnTo>
                                    <a:lnTo>
                                      <a:pt x="395" y="8119"/>
                                    </a:lnTo>
                                    <a:lnTo>
                                      <a:pt x="463" y="7831"/>
                                    </a:lnTo>
                                    <a:lnTo>
                                      <a:pt x="537" y="7543"/>
                                    </a:lnTo>
                                    <a:lnTo>
                                      <a:pt x="617" y="7255"/>
                                    </a:lnTo>
                                    <a:lnTo>
                                      <a:pt x="703" y="6969"/>
                                    </a:lnTo>
                                    <a:lnTo>
                                      <a:pt x="794" y="6684"/>
                                    </a:lnTo>
                                    <a:lnTo>
                                      <a:pt x="891" y="6400"/>
                                    </a:lnTo>
                                    <a:lnTo>
                                      <a:pt x="993" y="6118"/>
                                    </a:lnTo>
                                    <a:lnTo>
                                      <a:pt x="1101" y="5837"/>
                                    </a:lnTo>
                                    <a:lnTo>
                                      <a:pt x="1214" y="5559"/>
                                    </a:lnTo>
                                    <a:lnTo>
                                      <a:pt x="1360" y="5204"/>
                                    </a:lnTo>
                                    <a:lnTo>
                                      <a:pt x="1495" y="4864"/>
                                    </a:lnTo>
                                    <a:lnTo>
                                      <a:pt x="1619" y="4539"/>
                                    </a:lnTo>
                                    <a:lnTo>
                                      <a:pt x="1733" y="4229"/>
                                    </a:lnTo>
                                    <a:lnTo>
                                      <a:pt x="1838" y="3933"/>
                                    </a:lnTo>
                                    <a:lnTo>
                                      <a:pt x="1932" y="3650"/>
                                    </a:lnTo>
                                    <a:lnTo>
                                      <a:pt x="2018" y="3381"/>
                                    </a:lnTo>
                                    <a:lnTo>
                                      <a:pt x="2095" y="3126"/>
                                    </a:lnTo>
                                    <a:lnTo>
                                      <a:pt x="2164" y="2883"/>
                                    </a:lnTo>
                                    <a:lnTo>
                                      <a:pt x="2224" y="2652"/>
                                    </a:lnTo>
                                    <a:lnTo>
                                      <a:pt x="2277" y="2434"/>
                                    </a:lnTo>
                                    <a:lnTo>
                                      <a:pt x="2323" y="2228"/>
                                    </a:lnTo>
                                    <a:lnTo>
                                      <a:pt x="2362" y="2033"/>
                                    </a:lnTo>
                                    <a:lnTo>
                                      <a:pt x="2395" y="1850"/>
                                    </a:lnTo>
                                    <a:lnTo>
                                      <a:pt x="2422" y="1678"/>
                                    </a:lnTo>
                                    <a:lnTo>
                                      <a:pt x="2442" y="1516"/>
                                    </a:lnTo>
                                    <a:lnTo>
                                      <a:pt x="2458" y="1364"/>
                                    </a:lnTo>
                                    <a:lnTo>
                                      <a:pt x="2469" y="1223"/>
                                    </a:lnTo>
                                    <a:lnTo>
                                      <a:pt x="2475" y="1091"/>
                                    </a:lnTo>
                                    <a:lnTo>
                                      <a:pt x="2477" y="969"/>
                                    </a:lnTo>
                                    <a:lnTo>
                                      <a:pt x="2476" y="911"/>
                                    </a:lnTo>
                                    <a:lnTo>
                                      <a:pt x="2473" y="803"/>
                                    </a:lnTo>
                                    <a:lnTo>
                                      <a:pt x="2466" y="704"/>
                                    </a:lnTo>
                                    <a:lnTo>
                                      <a:pt x="2457" y="612"/>
                                    </a:lnTo>
                                    <a:lnTo>
                                      <a:pt x="2445" y="528"/>
                                    </a:lnTo>
                                    <a:lnTo>
                                      <a:pt x="2431" y="452"/>
                                    </a:lnTo>
                                    <a:lnTo>
                                      <a:pt x="2421" y="408"/>
                                    </a:lnTo>
                                    <a:lnTo>
                                      <a:pt x="2390" y="408"/>
                                    </a:lnTo>
                                    <a:lnTo>
                                      <a:pt x="2395" y="430"/>
                                    </a:lnTo>
                                    <a:lnTo>
                                      <a:pt x="2403" y="464"/>
                                    </a:lnTo>
                                    <a:lnTo>
                                      <a:pt x="2416" y="539"/>
                                    </a:lnTo>
                                    <a:lnTo>
                                      <a:pt x="2427" y="621"/>
                                    </a:lnTo>
                                    <a:lnTo>
                                      <a:pt x="2436" y="710"/>
                                    </a:lnTo>
                                    <a:lnTo>
                                      <a:pt x="2443" y="807"/>
                                    </a:lnTo>
                                    <a:lnTo>
                                      <a:pt x="2446" y="913"/>
                                    </a:lnTo>
                                    <a:lnTo>
                                      <a:pt x="2447" y="969"/>
                                    </a:lnTo>
                                    <a:lnTo>
                                      <a:pt x="2445" y="1090"/>
                                    </a:lnTo>
                                    <a:lnTo>
                                      <a:pt x="2439" y="1221"/>
                                    </a:lnTo>
                                    <a:lnTo>
                                      <a:pt x="2428" y="1362"/>
                                    </a:lnTo>
                                    <a:lnTo>
                                      <a:pt x="2413" y="1512"/>
                                    </a:lnTo>
                                    <a:lnTo>
                                      <a:pt x="2392" y="1673"/>
                                    </a:lnTo>
                                    <a:lnTo>
                                      <a:pt x="2365" y="1845"/>
                                    </a:lnTo>
                                    <a:lnTo>
                                      <a:pt x="2333" y="2028"/>
                                    </a:lnTo>
                                    <a:lnTo>
                                      <a:pt x="2294" y="2222"/>
                                    </a:lnTo>
                                    <a:lnTo>
                                      <a:pt x="2248" y="2427"/>
                                    </a:lnTo>
                                    <a:lnTo>
                                      <a:pt x="2195" y="2645"/>
                                    </a:lnTo>
                                    <a:lnTo>
                                      <a:pt x="2135" y="2875"/>
                                    </a:lnTo>
                                    <a:lnTo>
                                      <a:pt x="2066" y="3117"/>
                                    </a:lnTo>
                                    <a:lnTo>
                                      <a:pt x="1989" y="3372"/>
                                    </a:lnTo>
                                    <a:lnTo>
                                      <a:pt x="1904" y="3641"/>
                                    </a:lnTo>
                                    <a:lnTo>
                                      <a:pt x="1809" y="3923"/>
                                    </a:lnTo>
                                    <a:lnTo>
                                      <a:pt x="1705" y="4219"/>
                                    </a:lnTo>
                                    <a:lnTo>
                                      <a:pt x="1591" y="4529"/>
                                    </a:lnTo>
                                    <a:lnTo>
                                      <a:pt x="1467" y="4853"/>
                                    </a:lnTo>
                                    <a:lnTo>
                                      <a:pt x="1332" y="5193"/>
                                    </a:lnTo>
                                    <a:lnTo>
                                      <a:pt x="1186" y="5547"/>
                                    </a:lnTo>
                                    <a:lnTo>
                                      <a:pt x="1073" y="5826"/>
                                    </a:lnTo>
                                    <a:lnTo>
                                      <a:pt x="965" y="6107"/>
                                    </a:lnTo>
                                    <a:lnTo>
                                      <a:pt x="862" y="6390"/>
                                    </a:lnTo>
                                    <a:lnTo>
                                      <a:pt x="765" y="6674"/>
                                    </a:lnTo>
                                    <a:lnTo>
                                      <a:pt x="674" y="6960"/>
                                    </a:lnTo>
                                    <a:lnTo>
                                      <a:pt x="588" y="7247"/>
                                    </a:lnTo>
                                    <a:lnTo>
                                      <a:pt x="508" y="7535"/>
                                    </a:lnTo>
                                    <a:lnTo>
                                      <a:pt x="434" y="7824"/>
                                    </a:lnTo>
                                    <a:lnTo>
                                      <a:pt x="365" y="8113"/>
                                    </a:lnTo>
                                    <a:lnTo>
                                      <a:pt x="303" y="8402"/>
                                    </a:lnTo>
                                    <a:lnTo>
                                      <a:pt x="246" y="8692"/>
                                    </a:lnTo>
                                    <a:lnTo>
                                      <a:pt x="195" y="8981"/>
                                    </a:lnTo>
                                    <a:lnTo>
                                      <a:pt x="149" y="9271"/>
                                    </a:lnTo>
                                    <a:lnTo>
                                      <a:pt x="110" y="9559"/>
                                    </a:lnTo>
                                    <a:lnTo>
                                      <a:pt x="77" y="9848"/>
                                    </a:lnTo>
                                    <a:lnTo>
                                      <a:pt x="49" y="10135"/>
                                    </a:lnTo>
                                    <a:lnTo>
                                      <a:pt x="28" y="10421"/>
                                    </a:lnTo>
                                    <a:lnTo>
                                      <a:pt x="13" y="10706"/>
                                    </a:lnTo>
                                    <a:lnTo>
                                      <a:pt x="3" y="10989"/>
                                    </a:lnTo>
                                    <a:lnTo>
                                      <a:pt x="0" y="11271"/>
                                    </a:lnTo>
                                    <a:lnTo>
                                      <a:pt x="6" y="11664"/>
                                    </a:lnTo>
                                    <a:lnTo>
                                      <a:pt x="25" y="12052"/>
                                    </a:lnTo>
                                    <a:lnTo>
                                      <a:pt x="56" y="12436"/>
                                    </a:lnTo>
                                    <a:lnTo>
                                      <a:pt x="99" y="12814"/>
                                    </a:lnTo>
                                    <a:lnTo>
                                      <a:pt x="155" y="13186"/>
                                    </a:lnTo>
                                    <a:lnTo>
                                      <a:pt x="223" y="13552"/>
                                    </a:lnTo>
                                    <a:lnTo>
                                      <a:pt x="305" y="13910"/>
                                    </a:lnTo>
                                    <a:lnTo>
                                      <a:pt x="399" y="14260"/>
                                    </a:lnTo>
                                    <a:lnTo>
                                      <a:pt x="506" y="14602"/>
                                    </a:lnTo>
                                    <a:lnTo>
                                      <a:pt x="627" y="14935"/>
                                    </a:lnTo>
                                    <a:lnTo>
                                      <a:pt x="760" y="15259"/>
                                    </a:lnTo>
                                    <a:lnTo>
                                      <a:pt x="907" y="15572"/>
                                    </a:lnTo>
                                    <a:lnTo>
                                      <a:pt x="1067" y="15875"/>
                                    </a:lnTo>
                                    <a:lnTo>
                                      <a:pt x="1241" y="16167"/>
                                    </a:lnTo>
                                    <a:lnTo>
                                      <a:pt x="1428" y="16447"/>
                                    </a:lnTo>
                                    <a:lnTo>
                                      <a:pt x="1629" y="16714"/>
                                    </a:lnTo>
                                    <a:lnTo>
                                      <a:pt x="1843" y="16968"/>
                                    </a:lnTo>
                                    <a:lnTo>
                                      <a:pt x="2072" y="17209"/>
                                    </a:lnTo>
                                    <a:lnTo>
                                      <a:pt x="2111" y="17246"/>
                                    </a:lnTo>
                                    <a:lnTo>
                                      <a:pt x="2155" y="17246"/>
                                    </a:lnTo>
                                    <a:lnTo>
                                      <a:pt x="2093" y="1718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EC63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grpSp>
                            <p:nvGrpSpPr>
                              <p:cNvPr id="28" name="Group 60">
                                <a:extLst>
                                  <a:ext uri="{FF2B5EF4-FFF2-40B4-BE49-F238E27FC236}">
                                    <a16:creationId xmlns:a16="http://schemas.microsoft.com/office/drawing/2014/main" id="{6C9FA402-C52E-493D-8066-FB620D9C48C3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326" y="-315"/>
                                <a:ext cx="6703" cy="17677"/>
                                <a:chOff x="-326" y="-315"/>
                                <a:chExt cx="6703" cy="17677"/>
                              </a:xfrm>
                            </p:grpSpPr>
                            <p:sp>
                              <p:nvSpPr>
                                <p:cNvPr id="29" name="Freeform 61">
                                  <a:extLst>
                                    <a:ext uri="{FF2B5EF4-FFF2-40B4-BE49-F238E27FC236}">
                                      <a16:creationId xmlns:a16="http://schemas.microsoft.com/office/drawing/2014/main" id="{E23CE81C-C669-4017-96B4-FE56A9750EA1}"/>
                                    </a:ext>
                                  </a:extLst>
                                </p:cNvPr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57" y="-315"/>
                                  <a:ext cx="1862" cy="17677"/>
                                </a:xfrm>
                                <a:custGeom>
                                  <a:avLst/>
                                  <a:gdLst>
                                    <a:gd name="T0" fmla="+- 0 3005 1957"/>
                                    <a:gd name="T1" fmla="*/ T0 w 1862"/>
                                    <a:gd name="T2" fmla="+- 0 16144 -315"/>
                                    <a:gd name="T3" fmla="*/ 16144 h 17677"/>
                                    <a:gd name="T4" fmla="+- 0 2634 1957"/>
                                    <a:gd name="T5" fmla="*/ T4 w 1862"/>
                                    <a:gd name="T6" fmla="+- 0 15272 -315"/>
                                    <a:gd name="T7" fmla="*/ 15272 h 17677"/>
                                    <a:gd name="T8" fmla="+- 0 2348 1957"/>
                                    <a:gd name="T9" fmla="*/ T8 w 1862"/>
                                    <a:gd name="T10" fmla="+- 0 14304 -315"/>
                                    <a:gd name="T11" fmla="*/ 14304 h 17677"/>
                                    <a:gd name="T12" fmla="+- 0 2146 1957"/>
                                    <a:gd name="T13" fmla="*/ T12 w 1862"/>
                                    <a:gd name="T14" fmla="+- 0 13254 -315"/>
                                    <a:gd name="T15" fmla="*/ 13254 h 17677"/>
                                    <a:gd name="T16" fmla="+- 0 2027 1957"/>
                                    <a:gd name="T17" fmla="*/ T16 w 1862"/>
                                    <a:gd name="T18" fmla="+- 0 12139 -315"/>
                                    <a:gd name="T19" fmla="*/ 12139 h 17677"/>
                                    <a:gd name="T20" fmla="+- 0 1987 1957"/>
                                    <a:gd name="T21" fmla="*/ T20 w 1862"/>
                                    <a:gd name="T22" fmla="+- 0 10974 -315"/>
                                    <a:gd name="T23" fmla="*/ 10974 h 17677"/>
                                    <a:gd name="T24" fmla="+- 0 2007 1957"/>
                                    <a:gd name="T25" fmla="*/ T24 w 1862"/>
                                    <a:gd name="T26" fmla="+- 0 10125 -315"/>
                                    <a:gd name="T27" fmla="*/ 10125 h 17677"/>
                                    <a:gd name="T28" fmla="+- 0 2065 1957"/>
                                    <a:gd name="T29" fmla="*/ T28 w 1862"/>
                                    <a:gd name="T30" fmla="+- 0 9264 -315"/>
                                    <a:gd name="T31" fmla="*/ 9264 h 17677"/>
                                    <a:gd name="T32" fmla="+- 0 2162 1957"/>
                                    <a:gd name="T33" fmla="*/ T32 w 1862"/>
                                    <a:gd name="T34" fmla="+- 0 8396 -315"/>
                                    <a:gd name="T35" fmla="*/ 8396 h 17677"/>
                                    <a:gd name="T36" fmla="+- 0 2297 1957"/>
                                    <a:gd name="T37" fmla="*/ T36 w 1862"/>
                                    <a:gd name="T38" fmla="+- 0 7527 -315"/>
                                    <a:gd name="T39" fmla="*/ 7527 h 17677"/>
                                    <a:gd name="T40" fmla="+- 0 2468 1957"/>
                                    <a:gd name="T41" fmla="*/ T40 w 1862"/>
                                    <a:gd name="T42" fmla="+- 0 6664 -315"/>
                                    <a:gd name="T43" fmla="*/ 6664 h 17677"/>
                                    <a:gd name="T44" fmla="+- 0 2676 1957"/>
                                    <a:gd name="T45" fmla="*/ T44 w 1862"/>
                                    <a:gd name="T46" fmla="+- 0 5811 -315"/>
                                    <a:gd name="T47" fmla="*/ 5811 h 17677"/>
                                    <a:gd name="T48" fmla="+- 0 2939 1957"/>
                                    <a:gd name="T49" fmla="*/ T48 w 1862"/>
                                    <a:gd name="T50" fmla="+- 0 4895 -315"/>
                                    <a:gd name="T51" fmla="*/ 4895 h 17677"/>
                                    <a:gd name="T52" fmla="+- 0 3206 1957"/>
                                    <a:gd name="T53" fmla="*/ T52 w 1862"/>
                                    <a:gd name="T54" fmla="+- 0 3919 -315"/>
                                    <a:gd name="T55" fmla="*/ 3919 h 17677"/>
                                    <a:gd name="T56" fmla="+- 0 3410 1957"/>
                                    <a:gd name="T57" fmla="*/ T56 w 1862"/>
                                    <a:gd name="T58" fmla="+- 0 3070 -315"/>
                                    <a:gd name="T59" fmla="*/ 3070 h 17677"/>
                                    <a:gd name="T60" fmla="+- 0 3558 1957"/>
                                    <a:gd name="T61" fmla="*/ T60 w 1862"/>
                                    <a:gd name="T62" fmla="+- 0 2340 -315"/>
                                    <a:gd name="T63" fmla="*/ 2340 h 17677"/>
                                    <a:gd name="T64" fmla="+- 0 3657 1957"/>
                                    <a:gd name="T65" fmla="*/ T64 w 1862"/>
                                    <a:gd name="T66" fmla="+- 0 1720 -315"/>
                                    <a:gd name="T67" fmla="*/ 1720 h 17677"/>
                                    <a:gd name="T68" fmla="+- 0 3714 1957"/>
                                    <a:gd name="T69" fmla="*/ T68 w 1862"/>
                                    <a:gd name="T70" fmla="+- 0 1201 -315"/>
                                    <a:gd name="T71" fmla="*/ 1201 h 17677"/>
                                    <a:gd name="T72" fmla="+- 0 3737 1957"/>
                                    <a:gd name="T73" fmla="*/ T72 w 1862"/>
                                    <a:gd name="T74" fmla="+- 0 776 -315"/>
                                    <a:gd name="T75" fmla="*/ 776 h 17677"/>
                                    <a:gd name="T76" fmla="+- 0 3733 1957"/>
                                    <a:gd name="T77" fmla="*/ T76 w 1862"/>
                                    <a:gd name="T78" fmla="+- 0 438 -315"/>
                                    <a:gd name="T79" fmla="*/ 438 h 17677"/>
                                    <a:gd name="T80" fmla="+- 0 3711 1957"/>
                                    <a:gd name="T81" fmla="*/ T80 w 1862"/>
                                    <a:gd name="T82" fmla="+- 0 175 -315"/>
                                    <a:gd name="T83" fmla="*/ 175 h 17677"/>
                                    <a:gd name="T84" fmla="+- 0 3681 1957"/>
                                    <a:gd name="T85" fmla="*/ T84 w 1862"/>
                                    <a:gd name="T86" fmla="+- 0 1 -315"/>
                                    <a:gd name="T87" fmla="*/ 1 h 17677"/>
                                    <a:gd name="T88" fmla="+- 0 3671 1957"/>
                                    <a:gd name="T89" fmla="*/ T88 w 1862"/>
                                    <a:gd name="T90" fmla="+- 0 113 -315"/>
                                    <a:gd name="T91" fmla="*/ 113 h 17677"/>
                                    <a:gd name="T92" fmla="+- 0 3698 1957"/>
                                    <a:gd name="T93" fmla="*/ T92 w 1862"/>
                                    <a:gd name="T94" fmla="+- 0 348 -315"/>
                                    <a:gd name="T95" fmla="*/ 348 h 17677"/>
                                    <a:gd name="T96" fmla="+- 0 3708 1957"/>
                                    <a:gd name="T97" fmla="*/ T96 w 1862"/>
                                    <a:gd name="T98" fmla="+- 0 654 -315"/>
                                    <a:gd name="T99" fmla="*/ 654 h 17677"/>
                                    <a:gd name="T100" fmla="+- 0 3695 1957"/>
                                    <a:gd name="T101" fmla="*/ T100 w 1862"/>
                                    <a:gd name="T102" fmla="+- 0 1048 -315"/>
                                    <a:gd name="T103" fmla="*/ 1048 h 17677"/>
                                    <a:gd name="T104" fmla="+- 0 3650 1957"/>
                                    <a:gd name="T105" fmla="*/ T104 w 1862"/>
                                    <a:gd name="T106" fmla="+- 0 1533 -315"/>
                                    <a:gd name="T107" fmla="*/ 1533 h 17677"/>
                                    <a:gd name="T108" fmla="+- 0 3566 1957"/>
                                    <a:gd name="T109" fmla="*/ T108 w 1862"/>
                                    <a:gd name="T110" fmla="+- 0 2116 -315"/>
                                    <a:gd name="T111" fmla="*/ 2116 h 17677"/>
                                    <a:gd name="T112" fmla="+- 0 3436 1957"/>
                                    <a:gd name="T113" fmla="*/ T112 w 1862"/>
                                    <a:gd name="T114" fmla="+- 0 2807 -315"/>
                                    <a:gd name="T115" fmla="*/ 2807 h 17677"/>
                                    <a:gd name="T116" fmla="+- 0 3252 1957"/>
                                    <a:gd name="T117" fmla="*/ T116 w 1862"/>
                                    <a:gd name="T118" fmla="+- 0 3615 -315"/>
                                    <a:gd name="T119" fmla="*/ 3615 h 17677"/>
                                    <a:gd name="T120" fmla="+- 0 3007 1957"/>
                                    <a:gd name="T121" fmla="*/ T120 w 1862"/>
                                    <a:gd name="T122" fmla="+- 0 4547 -315"/>
                                    <a:gd name="T123" fmla="*/ 4547 h 17677"/>
                                    <a:gd name="T124" fmla="+- 0 2725 1957"/>
                                    <a:gd name="T125" fmla="*/ T124 w 1862"/>
                                    <a:gd name="T126" fmla="+- 0 5522 -315"/>
                                    <a:gd name="T127" fmla="*/ 5522 h 17677"/>
                                    <a:gd name="T128" fmla="+- 0 2505 1957"/>
                                    <a:gd name="T129" fmla="*/ T128 w 1862"/>
                                    <a:gd name="T130" fmla="+- 0 6371 -315"/>
                                    <a:gd name="T131" fmla="*/ 6371 h 17677"/>
                                    <a:gd name="T132" fmla="+- 0 2321 1957"/>
                                    <a:gd name="T133" fmla="*/ T132 w 1862"/>
                                    <a:gd name="T134" fmla="+- 0 7233 -315"/>
                                    <a:gd name="T135" fmla="*/ 7233 h 17677"/>
                                    <a:gd name="T136" fmla="+- 0 2173 1957"/>
                                    <a:gd name="T137" fmla="*/ T136 w 1862"/>
                                    <a:gd name="T138" fmla="+- 0 8102 -315"/>
                                    <a:gd name="T139" fmla="*/ 8102 h 17677"/>
                                    <a:gd name="T140" fmla="+- 0 2064 1957"/>
                                    <a:gd name="T141" fmla="*/ T140 w 1862"/>
                                    <a:gd name="T142" fmla="+- 0 8972 -315"/>
                                    <a:gd name="T143" fmla="*/ 8972 h 17677"/>
                                    <a:gd name="T144" fmla="+- 0 1992 1957"/>
                                    <a:gd name="T145" fmla="*/ T144 w 1862"/>
                                    <a:gd name="T146" fmla="+- 0 9837 -315"/>
                                    <a:gd name="T147" fmla="*/ 9837 h 17677"/>
                                    <a:gd name="T148" fmla="+- 0 1959 1957"/>
                                    <a:gd name="T149" fmla="*/ T148 w 1862"/>
                                    <a:gd name="T150" fmla="+- 0 10692 -315"/>
                                    <a:gd name="T151" fmla="*/ 10692 h 17677"/>
                                    <a:gd name="T152" fmla="+- 0 1975 1957"/>
                                    <a:gd name="T153" fmla="*/ T152 w 1862"/>
                                    <a:gd name="T154" fmla="+- 0 11757 -315"/>
                                    <a:gd name="T155" fmla="*/ 11757 h 17677"/>
                                    <a:gd name="T156" fmla="+- 0 2068 1957"/>
                                    <a:gd name="T157" fmla="*/ T156 w 1862"/>
                                    <a:gd name="T158" fmla="+- 0 12893 -315"/>
                                    <a:gd name="T159" fmla="*/ 12893 h 17677"/>
                                    <a:gd name="T160" fmla="+- 0 2242 1957"/>
                                    <a:gd name="T161" fmla="*/ T160 w 1862"/>
                                    <a:gd name="T162" fmla="+- 0 13968 -315"/>
                                    <a:gd name="T163" fmla="*/ 13968 h 17677"/>
                                    <a:gd name="T164" fmla="+- 0 2501 1957"/>
                                    <a:gd name="T165" fmla="*/ T164 w 1862"/>
                                    <a:gd name="T166" fmla="+- 0 14968 -315"/>
                                    <a:gd name="T167" fmla="*/ 14968 h 17677"/>
                                    <a:gd name="T168" fmla="+- 0 2845 1957"/>
                                    <a:gd name="T169" fmla="*/ T168 w 1862"/>
                                    <a:gd name="T170" fmla="+- 0 15878 -315"/>
                                    <a:gd name="T171" fmla="*/ 15878 h 17677"/>
                                    <a:gd name="T172" fmla="+- 0 3276 1957"/>
                                    <a:gd name="T173" fmla="*/ T172 w 1862"/>
                                    <a:gd name="T174" fmla="+- 0 16681 -315"/>
                                    <a:gd name="T175" fmla="*/ 16681 h 17677"/>
                                    <a:gd name="T176" fmla="+- 0 3301 1957"/>
                                    <a:gd name="T177" fmla="*/ T176 w 1862"/>
                                    <a:gd name="T178" fmla="+- 0 16664 -315"/>
                                    <a:gd name="T179" fmla="*/ 16664 h 1767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  <a:cxn ang="0">
                                      <a:pos x="T53" y="T55"/>
                                    </a:cxn>
                                    <a:cxn ang="0">
                                      <a:pos x="T57" y="T59"/>
                                    </a:cxn>
                                    <a:cxn ang="0">
                                      <a:pos x="T61" y="T63"/>
                                    </a:cxn>
                                    <a:cxn ang="0">
                                      <a:pos x="T65" y="T67"/>
                                    </a:cxn>
                                    <a:cxn ang="0">
                                      <a:pos x="T69" y="T71"/>
                                    </a:cxn>
                                    <a:cxn ang="0">
                                      <a:pos x="T73" y="T75"/>
                                    </a:cxn>
                                    <a:cxn ang="0">
                                      <a:pos x="T77" y="T79"/>
                                    </a:cxn>
                                    <a:cxn ang="0">
                                      <a:pos x="T81" y="T83"/>
                                    </a:cxn>
                                    <a:cxn ang="0">
                                      <a:pos x="T85" y="T87"/>
                                    </a:cxn>
                                    <a:cxn ang="0">
                                      <a:pos x="T89" y="T91"/>
                                    </a:cxn>
                                    <a:cxn ang="0">
                                      <a:pos x="T93" y="T95"/>
                                    </a:cxn>
                                    <a:cxn ang="0">
                                      <a:pos x="T97" y="T99"/>
                                    </a:cxn>
                                    <a:cxn ang="0">
                                      <a:pos x="T101" y="T103"/>
                                    </a:cxn>
                                    <a:cxn ang="0">
                                      <a:pos x="T105" y="T107"/>
                                    </a:cxn>
                                    <a:cxn ang="0">
                                      <a:pos x="T109" y="T111"/>
                                    </a:cxn>
                                    <a:cxn ang="0">
                                      <a:pos x="T113" y="T115"/>
                                    </a:cxn>
                                    <a:cxn ang="0">
                                      <a:pos x="T117" y="T119"/>
                                    </a:cxn>
                                    <a:cxn ang="0">
                                      <a:pos x="T121" y="T123"/>
                                    </a:cxn>
                                    <a:cxn ang="0">
                                      <a:pos x="T125" y="T127"/>
                                    </a:cxn>
                                    <a:cxn ang="0">
                                      <a:pos x="T129" y="T131"/>
                                    </a:cxn>
                                    <a:cxn ang="0">
                                      <a:pos x="T133" y="T135"/>
                                    </a:cxn>
                                    <a:cxn ang="0">
                                      <a:pos x="T137" y="T139"/>
                                    </a:cxn>
                                    <a:cxn ang="0">
                                      <a:pos x="T141" y="T143"/>
                                    </a:cxn>
                                    <a:cxn ang="0">
                                      <a:pos x="T145" y="T147"/>
                                    </a:cxn>
                                    <a:cxn ang="0">
                                      <a:pos x="T149" y="T151"/>
                                    </a:cxn>
                                    <a:cxn ang="0">
                                      <a:pos x="T153" y="T155"/>
                                    </a:cxn>
                                    <a:cxn ang="0">
                                      <a:pos x="T157" y="T159"/>
                                    </a:cxn>
                                    <a:cxn ang="0">
                                      <a:pos x="T161" y="T163"/>
                                    </a:cxn>
                                    <a:cxn ang="0">
                                      <a:pos x="T165" y="T167"/>
                                    </a:cxn>
                                    <a:cxn ang="0">
                                      <a:pos x="T169" y="T171"/>
                                    </a:cxn>
                                    <a:cxn ang="0">
                                      <a:pos x="T173" y="T175"/>
                                    </a:cxn>
                                    <a:cxn ang="0">
                                      <a:pos x="T177" y="T179"/>
                                    </a:cxn>
                                  </a:cxnLst>
                                  <a:rect l="0" t="0" r="r" b="b"/>
                                  <a:pathLst>
                                    <a:path w="1862" h="17677">
                                      <a:moveTo>
                                        <a:pt x="1344" y="16979"/>
                                      </a:moveTo>
                                      <a:lnTo>
                                        <a:pt x="1191" y="16726"/>
                                      </a:lnTo>
                                      <a:lnTo>
                                        <a:pt x="1048" y="16459"/>
                                      </a:lnTo>
                                      <a:lnTo>
                                        <a:pt x="915" y="16180"/>
                                      </a:lnTo>
                                      <a:lnTo>
                                        <a:pt x="791" y="15889"/>
                                      </a:lnTo>
                                      <a:lnTo>
                                        <a:pt x="677" y="15587"/>
                                      </a:lnTo>
                                      <a:lnTo>
                                        <a:pt x="572" y="15274"/>
                                      </a:lnTo>
                                      <a:lnTo>
                                        <a:pt x="477" y="14951"/>
                                      </a:lnTo>
                                      <a:lnTo>
                                        <a:pt x="391" y="14619"/>
                                      </a:lnTo>
                                      <a:lnTo>
                                        <a:pt x="315" y="14277"/>
                                      </a:lnTo>
                                      <a:lnTo>
                                        <a:pt x="248" y="13927"/>
                                      </a:lnTo>
                                      <a:lnTo>
                                        <a:pt x="189" y="13569"/>
                                      </a:lnTo>
                                      <a:lnTo>
                                        <a:pt x="140" y="13204"/>
                                      </a:lnTo>
                                      <a:lnTo>
                                        <a:pt x="101" y="12832"/>
                                      </a:lnTo>
                                      <a:lnTo>
                                        <a:pt x="70" y="12454"/>
                                      </a:lnTo>
                                      <a:lnTo>
                                        <a:pt x="48" y="12071"/>
                                      </a:lnTo>
                                      <a:lnTo>
                                        <a:pt x="34" y="11682"/>
                                      </a:lnTo>
                                      <a:lnTo>
                                        <a:pt x="30" y="11289"/>
                                      </a:lnTo>
                                      <a:lnTo>
                                        <a:pt x="32" y="11008"/>
                                      </a:lnTo>
                                      <a:lnTo>
                                        <a:pt x="39" y="10725"/>
                                      </a:lnTo>
                                      <a:lnTo>
                                        <a:pt x="50" y="10440"/>
                                      </a:lnTo>
                                      <a:lnTo>
                                        <a:pt x="65" y="10154"/>
                                      </a:lnTo>
                                      <a:lnTo>
                                        <a:pt x="85" y="9867"/>
                                      </a:lnTo>
                                      <a:lnTo>
                                        <a:pt x="108" y="9579"/>
                                      </a:lnTo>
                                      <a:lnTo>
                                        <a:pt x="137" y="9290"/>
                                      </a:lnTo>
                                      <a:lnTo>
                                        <a:pt x="169" y="9000"/>
                                      </a:lnTo>
                                      <a:lnTo>
                                        <a:pt x="205" y="8711"/>
                                      </a:lnTo>
                                      <a:lnTo>
                                        <a:pt x="246" y="8421"/>
                                      </a:lnTo>
                                      <a:lnTo>
                                        <a:pt x="291" y="8132"/>
                                      </a:lnTo>
                                      <a:lnTo>
                                        <a:pt x="340" y="7842"/>
                                      </a:lnTo>
                                      <a:lnTo>
                                        <a:pt x="393" y="7554"/>
                                      </a:lnTo>
                                      <a:lnTo>
                                        <a:pt x="450" y="7266"/>
                                      </a:lnTo>
                                      <a:lnTo>
                                        <a:pt x="511" y="6979"/>
                                      </a:lnTo>
                                      <a:lnTo>
                                        <a:pt x="577" y="6693"/>
                                      </a:lnTo>
                                      <a:lnTo>
                                        <a:pt x="646" y="6409"/>
                                      </a:lnTo>
                                      <a:lnTo>
                                        <a:pt x="719" y="6126"/>
                                      </a:lnTo>
                                      <a:lnTo>
                                        <a:pt x="796" y="5845"/>
                                      </a:lnTo>
                                      <a:lnTo>
                                        <a:pt x="878" y="5566"/>
                                      </a:lnTo>
                                      <a:lnTo>
                                        <a:pt x="982" y="5210"/>
                                      </a:lnTo>
                                      <a:lnTo>
                                        <a:pt x="1079" y="4870"/>
                                      </a:lnTo>
                                      <a:lnTo>
                                        <a:pt x="1168" y="4545"/>
                                      </a:lnTo>
                                      <a:lnTo>
                                        <a:pt x="1249" y="4234"/>
                                      </a:lnTo>
                                      <a:lnTo>
                                        <a:pt x="1324" y="3937"/>
                                      </a:lnTo>
                                      <a:lnTo>
                                        <a:pt x="1392" y="3654"/>
                                      </a:lnTo>
                                      <a:lnTo>
                                        <a:pt x="1453" y="3385"/>
                                      </a:lnTo>
                                      <a:lnTo>
                                        <a:pt x="1508" y="3129"/>
                                      </a:lnTo>
                                      <a:lnTo>
                                        <a:pt x="1557" y="2885"/>
                                      </a:lnTo>
                                      <a:lnTo>
                                        <a:pt x="1601" y="2655"/>
                                      </a:lnTo>
                                      <a:lnTo>
                                        <a:pt x="1639" y="2436"/>
                                      </a:lnTo>
                                      <a:lnTo>
                                        <a:pt x="1672" y="2230"/>
                                      </a:lnTo>
                                      <a:lnTo>
                                        <a:pt x="1700" y="2035"/>
                                      </a:lnTo>
                                      <a:lnTo>
                                        <a:pt x="1723" y="1851"/>
                                      </a:lnTo>
                                      <a:lnTo>
                                        <a:pt x="1742" y="1678"/>
                                      </a:lnTo>
                                      <a:lnTo>
                                        <a:pt x="1757" y="1516"/>
                                      </a:lnTo>
                                      <a:lnTo>
                                        <a:pt x="1768" y="1365"/>
                                      </a:lnTo>
                                      <a:lnTo>
                                        <a:pt x="1776" y="1223"/>
                                      </a:lnTo>
                                      <a:lnTo>
                                        <a:pt x="1780" y="1091"/>
                                      </a:lnTo>
                                      <a:lnTo>
                                        <a:pt x="1781" y="969"/>
                                      </a:lnTo>
                                      <a:lnTo>
                                        <a:pt x="1780" y="856"/>
                                      </a:lnTo>
                                      <a:lnTo>
                                        <a:pt x="1776" y="753"/>
                                      </a:lnTo>
                                      <a:lnTo>
                                        <a:pt x="1771" y="657"/>
                                      </a:lnTo>
                                      <a:lnTo>
                                        <a:pt x="1763" y="569"/>
                                      </a:lnTo>
                                      <a:lnTo>
                                        <a:pt x="1754" y="490"/>
                                      </a:lnTo>
                                      <a:lnTo>
                                        <a:pt x="1743" y="417"/>
                                      </a:lnTo>
                                      <a:lnTo>
                                        <a:pt x="1731" y="351"/>
                                      </a:lnTo>
                                      <a:lnTo>
                                        <a:pt x="1724" y="316"/>
                                      </a:lnTo>
                                      <a:lnTo>
                                        <a:pt x="1693" y="316"/>
                                      </a:lnTo>
                                      <a:lnTo>
                                        <a:pt x="1703" y="364"/>
                                      </a:lnTo>
                                      <a:lnTo>
                                        <a:pt x="1714" y="428"/>
                                      </a:lnTo>
                                      <a:lnTo>
                                        <a:pt x="1725" y="499"/>
                                      </a:lnTo>
                                      <a:lnTo>
                                        <a:pt x="1734" y="578"/>
                                      </a:lnTo>
                                      <a:lnTo>
                                        <a:pt x="1741" y="663"/>
                                      </a:lnTo>
                                      <a:lnTo>
                                        <a:pt x="1747" y="757"/>
                                      </a:lnTo>
                                      <a:lnTo>
                                        <a:pt x="1750" y="859"/>
                                      </a:lnTo>
                                      <a:lnTo>
                                        <a:pt x="1751" y="969"/>
                                      </a:lnTo>
                                      <a:lnTo>
                                        <a:pt x="1750" y="1091"/>
                                      </a:lnTo>
                                      <a:lnTo>
                                        <a:pt x="1746" y="1222"/>
                                      </a:lnTo>
                                      <a:lnTo>
                                        <a:pt x="1738" y="1363"/>
                                      </a:lnTo>
                                      <a:lnTo>
                                        <a:pt x="1727" y="1514"/>
                                      </a:lnTo>
                                      <a:lnTo>
                                        <a:pt x="1712" y="1675"/>
                                      </a:lnTo>
                                      <a:lnTo>
                                        <a:pt x="1693" y="1848"/>
                                      </a:lnTo>
                                      <a:lnTo>
                                        <a:pt x="1670" y="2031"/>
                                      </a:lnTo>
                                      <a:lnTo>
                                        <a:pt x="1642" y="2225"/>
                                      </a:lnTo>
                                      <a:lnTo>
                                        <a:pt x="1609" y="2431"/>
                                      </a:lnTo>
                                      <a:lnTo>
                                        <a:pt x="1571" y="2649"/>
                                      </a:lnTo>
                                      <a:lnTo>
                                        <a:pt x="1528" y="2880"/>
                                      </a:lnTo>
                                      <a:lnTo>
                                        <a:pt x="1479" y="3122"/>
                                      </a:lnTo>
                                      <a:lnTo>
                                        <a:pt x="1424" y="3378"/>
                                      </a:lnTo>
                                      <a:lnTo>
                                        <a:pt x="1363" y="3647"/>
                                      </a:lnTo>
                                      <a:lnTo>
                                        <a:pt x="1295" y="3930"/>
                                      </a:lnTo>
                                      <a:lnTo>
                                        <a:pt x="1220" y="4226"/>
                                      </a:lnTo>
                                      <a:lnTo>
                                        <a:pt x="1139" y="4537"/>
                                      </a:lnTo>
                                      <a:lnTo>
                                        <a:pt x="1050" y="4862"/>
                                      </a:lnTo>
                                      <a:lnTo>
                                        <a:pt x="953" y="5202"/>
                                      </a:lnTo>
                                      <a:lnTo>
                                        <a:pt x="849" y="5557"/>
                                      </a:lnTo>
                                      <a:lnTo>
                                        <a:pt x="768" y="5837"/>
                                      </a:lnTo>
                                      <a:lnTo>
                                        <a:pt x="690" y="6118"/>
                                      </a:lnTo>
                                      <a:lnTo>
                                        <a:pt x="617" y="6401"/>
                                      </a:lnTo>
                                      <a:lnTo>
                                        <a:pt x="548" y="6686"/>
                                      </a:lnTo>
                                      <a:lnTo>
                                        <a:pt x="482" y="6972"/>
                                      </a:lnTo>
                                      <a:lnTo>
                                        <a:pt x="421" y="7260"/>
                                      </a:lnTo>
                                      <a:lnTo>
                                        <a:pt x="364" y="7548"/>
                                      </a:lnTo>
                                      <a:lnTo>
                                        <a:pt x="310" y="7837"/>
                                      </a:lnTo>
                                      <a:lnTo>
                                        <a:pt x="261" y="8127"/>
                                      </a:lnTo>
                                      <a:lnTo>
                                        <a:pt x="216" y="8417"/>
                                      </a:lnTo>
                                      <a:lnTo>
                                        <a:pt x="176" y="8707"/>
                                      </a:lnTo>
                                      <a:lnTo>
                                        <a:pt x="139" y="8997"/>
                                      </a:lnTo>
                                      <a:lnTo>
                                        <a:pt x="107" y="9287"/>
                                      </a:lnTo>
                                      <a:lnTo>
                                        <a:pt x="79" y="9576"/>
                                      </a:lnTo>
                                      <a:lnTo>
                                        <a:pt x="55" y="9864"/>
                                      </a:lnTo>
                                      <a:lnTo>
                                        <a:pt x="35" y="10152"/>
                                      </a:lnTo>
                                      <a:lnTo>
                                        <a:pt x="20" y="10439"/>
                                      </a:lnTo>
                                      <a:lnTo>
                                        <a:pt x="9" y="10724"/>
                                      </a:lnTo>
                                      <a:lnTo>
                                        <a:pt x="2" y="11007"/>
                                      </a:lnTo>
                                      <a:lnTo>
                                        <a:pt x="0" y="11289"/>
                                      </a:lnTo>
                                      <a:lnTo>
                                        <a:pt x="4" y="11683"/>
                                      </a:lnTo>
                                      <a:lnTo>
                                        <a:pt x="18" y="12072"/>
                                      </a:lnTo>
                                      <a:lnTo>
                                        <a:pt x="40" y="12456"/>
                                      </a:lnTo>
                                      <a:lnTo>
                                        <a:pt x="71" y="12835"/>
                                      </a:lnTo>
                                      <a:lnTo>
                                        <a:pt x="111" y="13208"/>
                                      </a:lnTo>
                                      <a:lnTo>
                                        <a:pt x="160" y="13574"/>
                                      </a:lnTo>
                                      <a:lnTo>
                                        <a:pt x="218" y="13932"/>
                                      </a:lnTo>
                                      <a:lnTo>
                                        <a:pt x="285" y="14283"/>
                                      </a:lnTo>
                                      <a:lnTo>
                                        <a:pt x="362" y="14626"/>
                                      </a:lnTo>
                                      <a:lnTo>
                                        <a:pt x="448" y="14959"/>
                                      </a:lnTo>
                                      <a:lnTo>
                                        <a:pt x="544" y="15283"/>
                                      </a:lnTo>
                                      <a:lnTo>
                                        <a:pt x="649" y="15597"/>
                                      </a:lnTo>
                                      <a:lnTo>
                                        <a:pt x="763" y="15901"/>
                                      </a:lnTo>
                                      <a:lnTo>
                                        <a:pt x="888" y="16193"/>
                                      </a:lnTo>
                                      <a:lnTo>
                                        <a:pt x="1022" y="16473"/>
                                      </a:lnTo>
                                      <a:lnTo>
                                        <a:pt x="1165" y="16741"/>
                                      </a:lnTo>
                                      <a:lnTo>
                                        <a:pt x="1319" y="16996"/>
                                      </a:lnTo>
                                      <a:lnTo>
                                        <a:pt x="1426" y="17154"/>
                                      </a:lnTo>
                                      <a:lnTo>
                                        <a:pt x="1462" y="17154"/>
                                      </a:lnTo>
                                      <a:lnTo>
                                        <a:pt x="1344" y="1697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B659A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fr-FR"/>
                                </a:p>
                              </p:txBody>
                            </p:sp>
                            <p:grpSp>
                              <p:nvGrpSpPr>
                                <p:cNvPr id="30" name="Group 62">
                                  <a:extLst>
                                    <a:ext uri="{FF2B5EF4-FFF2-40B4-BE49-F238E27FC236}">
                                      <a16:creationId xmlns:a16="http://schemas.microsoft.com/office/drawing/2014/main" id="{FC6CDB1B-A22A-4205-A5FB-BB0EE57B4DAF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326" y="-11"/>
                                  <a:ext cx="6703" cy="17345"/>
                                  <a:chOff x="-326" y="-11"/>
                                  <a:chExt cx="6703" cy="17345"/>
                                </a:xfrm>
                              </p:grpSpPr>
                              <p:sp>
                                <p:nvSpPr>
                                  <p:cNvPr id="31" name="Freeform 63">
                                    <a:extLst>
                                      <a:ext uri="{FF2B5EF4-FFF2-40B4-BE49-F238E27FC236}">
                                        <a16:creationId xmlns:a16="http://schemas.microsoft.com/office/drawing/2014/main" id="{08E99172-9009-4B13-90EF-006F8FBCC620}"/>
                                      </a:ext>
                                    </a:extLst>
                                  </p:cNvPr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-326" y="-11"/>
                                    <a:ext cx="6703" cy="17345"/>
                                  </a:xfrm>
                                  <a:custGeom>
                                    <a:avLst/>
                                    <a:gdLst>
                                      <a:gd name="T0" fmla="+- 0 5225 -326"/>
                                      <a:gd name="T1" fmla="*/ T0 w 6703"/>
                                      <a:gd name="T2" fmla="+- 0 16704 -11"/>
                                      <a:gd name="T3" fmla="*/ 16704 h 17345"/>
                                      <a:gd name="T4" fmla="+- 0 4942 -326"/>
                                      <a:gd name="T5" fmla="*/ T4 w 6703"/>
                                      <a:gd name="T6" fmla="+- 0 16481 -11"/>
                                      <a:gd name="T7" fmla="*/ 16481 h 17345"/>
                                      <a:gd name="T8" fmla="+- 0 4647 -326"/>
                                      <a:gd name="T9" fmla="*/ T8 w 6703"/>
                                      <a:gd name="T10" fmla="+- 0 16213 -11"/>
                                      <a:gd name="T11" fmla="*/ 16213 h 17345"/>
                                      <a:gd name="T12" fmla="+- 0 4345 -326"/>
                                      <a:gd name="T13" fmla="*/ T12 w 6703"/>
                                      <a:gd name="T14" fmla="+- 0 15895 -11"/>
                                      <a:gd name="T15" fmla="*/ 15895 h 17345"/>
                                      <a:gd name="T16" fmla="+- 0 4042 -326"/>
                                      <a:gd name="T17" fmla="*/ T16 w 6703"/>
                                      <a:gd name="T18" fmla="+- 0 15524 -11"/>
                                      <a:gd name="T19" fmla="*/ 15524 h 17345"/>
                                      <a:gd name="T20" fmla="+- 0 3744 -326"/>
                                      <a:gd name="T21" fmla="*/ T20 w 6703"/>
                                      <a:gd name="T22" fmla="+- 0 15095 -11"/>
                                      <a:gd name="T23" fmla="*/ 15095 h 17345"/>
                                      <a:gd name="T24" fmla="+- 0 3455 -326"/>
                                      <a:gd name="T25" fmla="*/ T24 w 6703"/>
                                      <a:gd name="T26" fmla="+- 0 14605 -11"/>
                                      <a:gd name="T27" fmla="*/ 14605 h 17345"/>
                                      <a:gd name="T28" fmla="+- 0 3183 -326"/>
                                      <a:gd name="T29" fmla="*/ T28 w 6703"/>
                                      <a:gd name="T30" fmla="+- 0 14050 -11"/>
                                      <a:gd name="T31" fmla="*/ 14050 h 17345"/>
                                      <a:gd name="T32" fmla="+- 0 2933 -326"/>
                                      <a:gd name="T33" fmla="*/ T32 w 6703"/>
                                      <a:gd name="T34" fmla="+- 0 13426 -11"/>
                                      <a:gd name="T35" fmla="*/ 13426 h 17345"/>
                                      <a:gd name="T36" fmla="+- 0 2710 -326"/>
                                      <a:gd name="T37" fmla="*/ T36 w 6703"/>
                                      <a:gd name="T38" fmla="+- 0 12729 -11"/>
                                      <a:gd name="T39" fmla="*/ 12729 h 17345"/>
                                      <a:gd name="T40" fmla="+- 0 2521 -326"/>
                                      <a:gd name="T41" fmla="*/ T40 w 6703"/>
                                      <a:gd name="T42" fmla="+- 0 11956 -11"/>
                                      <a:gd name="T43" fmla="*/ 11956 h 17345"/>
                                      <a:gd name="T44" fmla="+- 0 2370 -326"/>
                                      <a:gd name="T45" fmla="*/ T44 w 6703"/>
                                      <a:gd name="T46" fmla="+- 0 11102 -11"/>
                                      <a:gd name="T47" fmla="*/ 11102 h 17345"/>
                                      <a:gd name="T48" fmla="+- 0 2264 -326"/>
                                      <a:gd name="T49" fmla="*/ T48 w 6703"/>
                                      <a:gd name="T50" fmla="+- 0 10164 -11"/>
                                      <a:gd name="T51" fmla="*/ 10164 h 17345"/>
                                      <a:gd name="T52" fmla="+- 0 2208 -326"/>
                                      <a:gd name="T53" fmla="*/ T52 w 6703"/>
                                      <a:gd name="T54" fmla="+- 0 9138 -11"/>
                                      <a:gd name="T55" fmla="*/ 9138 h 17345"/>
                                      <a:gd name="T56" fmla="+- 0 2183 -326"/>
                                      <a:gd name="T57" fmla="*/ T56 w 6703"/>
                                      <a:gd name="T58" fmla="+- 0 7644 -11"/>
                                      <a:gd name="T59" fmla="*/ 7644 h 17345"/>
                                      <a:gd name="T60" fmla="+- 0 2049 -326"/>
                                      <a:gd name="T61" fmla="*/ T60 w 6703"/>
                                      <a:gd name="T62" fmla="+- 0 5944 -11"/>
                                      <a:gd name="T63" fmla="*/ 5944 h 17345"/>
                                      <a:gd name="T64" fmla="+- 0 1810 -326"/>
                                      <a:gd name="T65" fmla="*/ T64 w 6703"/>
                                      <a:gd name="T66" fmla="+- 0 4491 -11"/>
                                      <a:gd name="T67" fmla="*/ 4491 h 17345"/>
                                      <a:gd name="T68" fmla="+- 0 1495 -326"/>
                                      <a:gd name="T69" fmla="*/ T68 w 6703"/>
                                      <a:gd name="T70" fmla="+- 0 3270 -11"/>
                                      <a:gd name="T71" fmla="*/ 3270 h 17345"/>
                                      <a:gd name="T72" fmla="+- 0 1136 -326"/>
                                      <a:gd name="T73" fmla="*/ T72 w 6703"/>
                                      <a:gd name="T74" fmla="+- 0 2266 -11"/>
                                      <a:gd name="T75" fmla="*/ 2266 h 17345"/>
                                      <a:gd name="T76" fmla="+- 0 761 -326"/>
                                      <a:gd name="T77" fmla="*/ T76 w 6703"/>
                                      <a:gd name="T78" fmla="+- 0 1466 -11"/>
                                      <a:gd name="T79" fmla="*/ 1466 h 17345"/>
                                      <a:gd name="T80" fmla="+- 0 401 -326"/>
                                      <a:gd name="T81" fmla="*/ T80 w 6703"/>
                                      <a:gd name="T82" fmla="+- 0 854 -11"/>
                                      <a:gd name="T83" fmla="*/ 854 h 17345"/>
                                      <a:gd name="T84" fmla="+- 0 86 -326"/>
                                      <a:gd name="T85" fmla="*/ T84 w 6703"/>
                                      <a:gd name="T86" fmla="+- 0 416 -11"/>
                                      <a:gd name="T87" fmla="*/ 416 h 17345"/>
                                      <a:gd name="T88" fmla="+- 0 4 -326"/>
                                      <a:gd name="T89" fmla="*/ T88 w 6703"/>
                                      <a:gd name="T90" fmla="+- 0 363 -11"/>
                                      <a:gd name="T91" fmla="*/ 363 h 17345"/>
                                      <a:gd name="T92" fmla="+- 0 247 -326"/>
                                      <a:gd name="T93" fmla="*/ T92 w 6703"/>
                                      <a:gd name="T94" fmla="+- 0 680 -11"/>
                                      <a:gd name="T95" fmla="*/ 680 h 17345"/>
                                      <a:gd name="T96" fmla="+- 0 585 -326"/>
                                      <a:gd name="T97" fmla="*/ T96 w 6703"/>
                                      <a:gd name="T98" fmla="+- 0 1210 -11"/>
                                      <a:gd name="T99" fmla="*/ 1210 h 17345"/>
                                      <a:gd name="T100" fmla="+- 0 950 -326"/>
                                      <a:gd name="T101" fmla="*/ T100 w 6703"/>
                                      <a:gd name="T102" fmla="+- 0 1917 -11"/>
                                      <a:gd name="T103" fmla="*/ 1917 h 17345"/>
                                      <a:gd name="T104" fmla="+- 0 1313 -326"/>
                                      <a:gd name="T105" fmla="*/ T104 w 6703"/>
                                      <a:gd name="T106" fmla="+- 0 2815 -11"/>
                                      <a:gd name="T107" fmla="*/ 2815 h 17345"/>
                                      <a:gd name="T108" fmla="+- 0 1646 -326"/>
                                      <a:gd name="T109" fmla="*/ T108 w 6703"/>
                                      <a:gd name="T110" fmla="+- 0 3918 -11"/>
                                      <a:gd name="T111" fmla="*/ 3918 h 17345"/>
                                      <a:gd name="T112" fmla="+- 0 1918 -326"/>
                                      <a:gd name="T113" fmla="*/ T112 w 6703"/>
                                      <a:gd name="T114" fmla="+- 0 5238 -11"/>
                                      <a:gd name="T115" fmla="*/ 5238 h 17345"/>
                                      <a:gd name="T116" fmla="+- 0 2103 -326"/>
                                      <a:gd name="T117" fmla="*/ T116 w 6703"/>
                                      <a:gd name="T118" fmla="+- 0 6791 -11"/>
                                      <a:gd name="T119" fmla="*/ 6791 h 17345"/>
                                      <a:gd name="T120" fmla="+- 0 2171 -326"/>
                                      <a:gd name="T121" fmla="*/ T120 w 6703"/>
                                      <a:gd name="T122" fmla="+- 0 8590 -11"/>
                                      <a:gd name="T123" fmla="*/ 8590 h 17345"/>
                                      <a:gd name="T124" fmla="+- 0 2201 -326"/>
                                      <a:gd name="T125" fmla="*/ T124 w 6703"/>
                                      <a:gd name="T126" fmla="+- 0 9697 -11"/>
                                      <a:gd name="T127" fmla="*/ 9697 h 17345"/>
                                      <a:gd name="T128" fmla="+- 0 2288 -326"/>
                                      <a:gd name="T129" fmla="*/ T128 w 6703"/>
                                      <a:gd name="T130" fmla="+- 0 10708 -11"/>
                                      <a:gd name="T131" fmla="*/ 10708 h 17345"/>
                                      <a:gd name="T132" fmla="+- 0 2425 -326"/>
                                      <a:gd name="T133" fmla="*/ T132 w 6703"/>
                                      <a:gd name="T134" fmla="+- 0 11627 -11"/>
                                      <a:gd name="T135" fmla="*/ 11627 h 17345"/>
                                      <a:gd name="T136" fmla="+- 0 2607 -326"/>
                                      <a:gd name="T137" fmla="*/ T136 w 6703"/>
                                      <a:gd name="T138" fmla="+- 0 12459 -11"/>
                                      <a:gd name="T139" fmla="*/ 12459 h 17345"/>
                                      <a:gd name="T140" fmla="+- 0 2826 -326"/>
                                      <a:gd name="T141" fmla="*/ T140 w 6703"/>
                                      <a:gd name="T142" fmla="+- 0 13208 -11"/>
                                      <a:gd name="T143" fmla="*/ 13208 h 17345"/>
                                      <a:gd name="T144" fmla="+- 0 3076 -326"/>
                                      <a:gd name="T145" fmla="*/ T144 w 6703"/>
                                      <a:gd name="T146" fmla="+- 0 13878 -11"/>
                                      <a:gd name="T147" fmla="*/ 13878 h 17345"/>
                                      <a:gd name="T148" fmla="+- 0 3352 -326"/>
                                      <a:gd name="T149" fmla="*/ T148 w 6703"/>
                                      <a:gd name="T150" fmla="+- 0 14473 -11"/>
                                      <a:gd name="T151" fmla="*/ 14473 h 17345"/>
                                      <a:gd name="T152" fmla="+- 0 3647 -326"/>
                                      <a:gd name="T153" fmla="*/ T152 w 6703"/>
                                      <a:gd name="T154" fmla="+- 0 14998 -11"/>
                                      <a:gd name="T155" fmla="*/ 14998 h 17345"/>
                                      <a:gd name="T156" fmla="+- 0 3954 -326"/>
                                      <a:gd name="T157" fmla="*/ T156 w 6703"/>
                                      <a:gd name="T158" fmla="+- 0 15456 -11"/>
                                      <a:gd name="T159" fmla="*/ 15456 h 17345"/>
                                      <a:gd name="T160" fmla="+- 0 4268 -326"/>
                                      <a:gd name="T161" fmla="*/ T160 w 6703"/>
                                      <a:gd name="T162" fmla="+- 0 15853 -11"/>
                                      <a:gd name="T163" fmla="*/ 15853 h 17345"/>
                                      <a:gd name="T164" fmla="+- 0 4582 -326"/>
                                      <a:gd name="T165" fmla="*/ T164 w 6703"/>
                                      <a:gd name="T166" fmla="+- 0 16191 -11"/>
                                      <a:gd name="T167" fmla="*/ 16191 h 17345"/>
                                      <a:gd name="T168" fmla="+- 0 4890 -326"/>
                                      <a:gd name="T169" fmla="*/ T168 w 6703"/>
                                      <a:gd name="T170" fmla="+- 0 16476 -11"/>
                                      <a:gd name="T171" fmla="*/ 16476 h 17345"/>
                                      <a:gd name="T172" fmla="+- 0 5185 -326"/>
                                      <a:gd name="T173" fmla="*/ T172 w 6703"/>
                                      <a:gd name="T174" fmla="+- 0 16712 -11"/>
                                      <a:gd name="T175" fmla="*/ 16712 h 17345"/>
                                      <a:gd name="T176" fmla="+- 0 5365 -326"/>
                                      <a:gd name="T177" fmla="*/ T176 w 6703"/>
                                      <a:gd name="T178" fmla="+- 0 16839 -11"/>
                                      <a:gd name="T179" fmla="*/ 16839 h 17345"/>
                                      <a:gd name="T180" fmla="+- 0 5360 -326"/>
                                      <a:gd name="T181" fmla="*/ T180 w 6703"/>
                                      <a:gd name="T182" fmla="+- 0 16800 -11"/>
                                      <a:gd name="T183" fmla="*/ 16800 h 17345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  <a:cxn ang="0">
                                        <a:pos x="T45" y="T47"/>
                                      </a:cxn>
                                      <a:cxn ang="0">
                                        <a:pos x="T49" y="T51"/>
                                      </a:cxn>
                                      <a:cxn ang="0">
                                        <a:pos x="T53" y="T55"/>
                                      </a:cxn>
                                      <a:cxn ang="0">
                                        <a:pos x="T57" y="T59"/>
                                      </a:cxn>
                                      <a:cxn ang="0">
                                        <a:pos x="T61" y="T63"/>
                                      </a:cxn>
                                      <a:cxn ang="0">
                                        <a:pos x="T65" y="T67"/>
                                      </a:cxn>
                                      <a:cxn ang="0">
                                        <a:pos x="T69" y="T71"/>
                                      </a:cxn>
                                      <a:cxn ang="0">
                                        <a:pos x="T73" y="T75"/>
                                      </a:cxn>
                                      <a:cxn ang="0">
                                        <a:pos x="T77" y="T79"/>
                                      </a:cxn>
                                      <a:cxn ang="0">
                                        <a:pos x="T81" y="T83"/>
                                      </a:cxn>
                                      <a:cxn ang="0">
                                        <a:pos x="T85" y="T87"/>
                                      </a:cxn>
                                      <a:cxn ang="0">
                                        <a:pos x="T89" y="T91"/>
                                      </a:cxn>
                                      <a:cxn ang="0">
                                        <a:pos x="T93" y="T95"/>
                                      </a:cxn>
                                      <a:cxn ang="0">
                                        <a:pos x="T97" y="T99"/>
                                      </a:cxn>
                                      <a:cxn ang="0">
                                        <a:pos x="T101" y="T103"/>
                                      </a:cxn>
                                      <a:cxn ang="0">
                                        <a:pos x="T105" y="T107"/>
                                      </a:cxn>
                                      <a:cxn ang="0">
                                        <a:pos x="T109" y="T111"/>
                                      </a:cxn>
                                      <a:cxn ang="0">
                                        <a:pos x="T113" y="T115"/>
                                      </a:cxn>
                                      <a:cxn ang="0">
                                        <a:pos x="T117" y="T119"/>
                                      </a:cxn>
                                      <a:cxn ang="0">
                                        <a:pos x="T121" y="T123"/>
                                      </a:cxn>
                                      <a:cxn ang="0">
                                        <a:pos x="T125" y="T127"/>
                                      </a:cxn>
                                      <a:cxn ang="0">
                                        <a:pos x="T129" y="T131"/>
                                      </a:cxn>
                                      <a:cxn ang="0">
                                        <a:pos x="T133" y="T135"/>
                                      </a:cxn>
                                      <a:cxn ang="0">
                                        <a:pos x="T137" y="T139"/>
                                      </a:cxn>
                                      <a:cxn ang="0">
                                        <a:pos x="T141" y="T143"/>
                                      </a:cxn>
                                      <a:cxn ang="0">
                                        <a:pos x="T145" y="T147"/>
                                      </a:cxn>
                                      <a:cxn ang="0">
                                        <a:pos x="T149" y="T151"/>
                                      </a:cxn>
                                      <a:cxn ang="0">
                                        <a:pos x="T153" y="T155"/>
                                      </a:cxn>
                                      <a:cxn ang="0">
                                        <a:pos x="T157" y="T159"/>
                                      </a:cxn>
                                      <a:cxn ang="0">
                                        <a:pos x="T161" y="T163"/>
                                      </a:cxn>
                                      <a:cxn ang="0">
                                        <a:pos x="T165" y="T167"/>
                                      </a:cxn>
                                      <a:cxn ang="0">
                                        <a:pos x="T169" y="T171"/>
                                      </a:cxn>
                                      <a:cxn ang="0">
                                        <a:pos x="T173" y="T175"/>
                                      </a:cxn>
                                      <a:cxn ang="0">
                                        <a:pos x="T177" y="T179"/>
                                      </a:cxn>
                                      <a:cxn ang="0">
                                        <a:pos x="T181" y="T183"/>
                                      </a:cxn>
                                    </a:cxnLst>
                                    <a:rect l="0" t="0" r="r" b="b"/>
                                    <a:pathLst>
                                      <a:path w="6703" h="17345">
                                        <a:moveTo>
                                          <a:pt x="5686" y="16811"/>
                                        </a:moveTo>
                                        <a:lnTo>
                                          <a:pt x="5551" y="16715"/>
                                        </a:lnTo>
                                        <a:lnTo>
                                          <a:pt x="5411" y="16609"/>
                                        </a:lnTo>
                                        <a:lnTo>
                                          <a:pt x="5268" y="16492"/>
                                        </a:lnTo>
                                        <a:lnTo>
                                          <a:pt x="5122" y="16364"/>
                                        </a:lnTo>
                                        <a:lnTo>
                                          <a:pt x="4973" y="16224"/>
                                        </a:lnTo>
                                        <a:lnTo>
                                          <a:pt x="4822" y="16071"/>
                                        </a:lnTo>
                                        <a:lnTo>
                                          <a:pt x="4671" y="15906"/>
                                        </a:lnTo>
                                        <a:lnTo>
                                          <a:pt x="4519" y="15727"/>
                                        </a:lnTo>
                                        <a:lnTo>
                                          <a:pt x="4368" y="15535"/>
                                        </a:lnTo>
                                        <a:lnTo>
                                          <a:pt x="4218" y="15328"/>
                                        </a:lnTo>
                                        <a:lnTo>
                                          <a:pt x="4070" y="15106"/>
                                        </a:lnTo>
                                        <a:lnTo>
                                          <a:pt x="3924" y="14869"/>
                                        </a:lnTo>
                                        <a:lnTo>
                                          <a:pt x="3781" y="14616"/>
                                        </a:lnTo>
                                        <a:lnTo>
                                          <a:pt x="3643" y="14347"/>
                                        </a:lnTo>
                                        <a:lnTo>
                                          <a:pt x="3509" y="14061"/>
                                        </a:lnTo>
                                        <a:lnTo>
                                          <a:pt x="3381" y="13758"/>
                                        </a:lnTo>
                                        <a:lnTo>
                                          <a:pt x="3259" y="13437"/>
                                        </a:lnTo>
                                        <a:lnTo>
                                          <a:pt x="3144" y="13098"/>
                                        </a:lnTo>
                                        <a:lnTo>
                                          <a:pt x="3036" y="12740"/>
                                        </a:lnTo>
                                        <a:lnTo>
                                          <a:pt x="2937" y="12363"/>
                                        </a:lnTo>
                                        <a:lnTo>
                                          <a:pt x="2847" y="11967"/>
                                        </a:lnTo>
                                        <a:lnTo>
                                          <a:pt x="2766" y="11550"/>
                                        </a:lnTo>
                                        <a:lnTo>
                                          <a:pt x="2696" y="11113"/>
                                        </a:lnTo>
                                        <a:lnTo>
                                          <a:pt x="2637" y="10655"/>
                                        </a:lnTo>
                                        <a:lnTo>
                                          <a:pt x="2590" y="10175"/>
                                        </a:lnTo>
                                        <a:lnTo>
                                          <a:pt x="2555" y="9673"/>
                                        </a:lnTo>
                                        <a:lnTo>
                                          <a:pt x="2534" y="9149"/>
                                        </a:lnTo>
                                        <a:lnTo>
                                          <a:pt x="2527" y="8601"/>
                                        </a:lnTo>
                                        <a:lnTo>
                                          <a:pt x="2509" y="7655"/>
                                        </a:lnTo>
                                        <a:lnTo>
                                          <a:pt x="2457" y="6773"/>
                                        </a:lnTo>
                                        <a:lnTo>
                                          <a:pt x="2375" y="5955"/>
                                        </a:lnTo>
                                        <a:lnTo>
                                          <a:pt x="2266" y="5199"/>
                                        </a:lnTo>
                                        <a:lnTo>
                                          <a:pt x="2136" y="4502"/>
                                        </a:lnTo>
                                        <a:lnTo>
                                          <a:pt x="1986" y="3864"/>
                                        </a:lnTo>
                                        <a:lnTo>
                                          <a:pt x="1821" y="3281"/>
                                        </a:lnTo>
                                        <a:lnTo>
                                          <a:pt x="1645" y="2753"/>
                                        </a:lnTo>
                                        <a:lnTo>
                                          <a:pt x="1462" y="2277"/>
                                        </a:lnTo>
                                        <a:lnTo>
                                          <a:pt x="1274" y="1853"/>
                                        </a:lnTo>
                                        <a:lnTo>
                                          <a:pt x="1087" y="1477"/>
                                        </a:lnTo>
                                        <a:lnTo>
                                          <a:pt x="903" y="1148"/>
                                        </a:lnTo>
                                        <a:lnTo>
                                          <a:pt x="727" y="865"/>
                                        </a:lnTo>
                                        <a:lnTo>
                                          <a:pt x="562" y="625"/>
                                        </a:lnTo>
                                        <a:lnTo>
                                          <a:pt x="412" y="427"/>
                                        </a:lnTo>
                                        <a:lnTo>
                                          <a:pt x="330" y="327"/>
                                        </a:lnTo>
                                        <a:lnTo>
                                          <a:pt x="330" y="374"/>
                                        </a:lnTo>
                                        <a:lnTo>
                                          <a:pt x="422" y="488"/>
                                        </a:lnTo>
                                        <a:lnTo>
                                          <a:pt x="573" y="691"/>
                                        </a:lnTo>
                                        <a:lnTo>
                                          <a:pt x="737" y="935"/>
                                        </a:lnTo>
                                        <a:lnTo>
                                          <a:pt x="911" y="1221"/>
                                        </a:lnTo>
                                        <a:lnTo>
                                          <a:pt x="1092" y="1552"/>
                                        </a:lnTo>
                                        <a:lnTo>
                                          <a:pt x="1276" y="1928"/>
                                        </a:lnTo>
                                        <a:lnTo>
                                          <a:pt x="1460" y="2353"/>
                                        </a:lnTo>
                                        <a:lnTo>
                                          <a:pt x="1639" y="2826"/>
                                        </a:lnTo>
                                        <a:lnTo>
                                          <a:pt x="1811" y="3351"/>
                                        </a:lnTo>
                                        <a:lnTo>
                                          <a:pt x="1972" y="3929"/>
                                        </a:lnTo>
                                        <a:lnTo>
                                          <a:pt x="2117" y="4561"/>
                                        </a:lnTo>
                                        <a:lnTo>
                                          <a:pt x="2244" y="5249"/>
                                        </a:lnTo>
                                        <a:lnTo>
                                          <a:pt x="2349" y="5996"/>
                                        </a:lnTo>
                                        <a:lnTo>
                                          <a:pt x="2429" y="6802"/>
                                        </a:lnTo>
                                        <a:lnTo>
                                          <a:pt x="2479" y="7670"/>
                                        </a:lnTo>
                                        <a:lnTo>
                                          <a:pt x="2497" y="8601"/>
                                        </a:lnTo>
                                        <a:lnTo>
                                          <a:pt x="2504" y="9167"/>
                                        </a:lnTo>
                                        <a:lnTo>
                                          <a:pt x="2527" y="9708"/>
                                        </a:lnTo>
                                        <a:lnTo>
                                          <a:pt x="2564" y="10225"/>
                                        </a:lnTo>
                                        <a:lnTo>
                                          <a:pt x="2614" y="10719"/>
                                        </a:lnTo>
                                        <a:lnTo>
                                          <a:pt x="2677" y="11189"/>
                                        </a:lnTo>
                                        <a:lnTo>
                                          <a:pt x="2751" y="11638"/>
                                        </a:lnTo>
                                        <a:lnTo>
                                          <a:pt x="2837" y="12065"/>
                                        </a:lnTo>
                                        <a:lnTo>
                                          <a:pt x="2933" y="12470"/>
                                        </a:lnTo>
                                        <a:lnTo>
                                          <a:pt x="3038" y="12854"/>
                                        </a:lnTo>
                                        <a:lnTo>
                                          <a:pt x="3152" y="13219"/>
                                        </a:lnTo>
                                        <a:lnTo>
                                          <a:pt x="3274" y="13563"/>
                                        </a:lnTo>
                                        <a:lnTo>
                                          <a:pt x="3402" y="13889"/>
                                        </a:lnTo>
                                        <a:lnTo>
                                          <a:pt x="3538" y="14195"/>
                                        </a:lnTo>
                                        <a:lnTo>
                                          <a:pt x="3678" y="14484"/>
                                        </a:lnTo>
                                        <a:lnTo>
                                          <a:pt x="3824" y="14755"/>
                                        </a:lnTo>
                                        <a:lnTo>
                                          <a:pt x="3973" y="15009"/>
                                        </a:lnTo>
                                        <a:lnTo>
                                          <a:pt x="4126" y="15246"/>
                                        </a:lnTo>
                                        <a:lnTo>
                                          <a:pt x="4280" y="15467"/>
                                        </a:lnTo>
                                        <a:lnTo>
                                          <a:pt x="4437" y="15673"/>
                                        </a:lnTo>
                                        <a:lnTo>
                                          <a:pt x="4594" y="15864"/>
                                        </a:lnTo>
                                        <a:lnTo>
                                          <a:pt x="4752" y="16040"/>
                                        </a:lnTo>
                                        <a:lnTo>
                                          <a:pt x="4908" y="16202"/>
                                        </a:lnTo>
                                        <a:lnTo>
                                          <a:pt x="5063" y="16351"/>
                                        </a:lnTo>
                                        <a:lnTo>
                                          <a:pt x="5216" y="16487"/>
                                        </a:lnTo>
                                        <a:lnTo>
                                          <a:pt x="5365" y="16611"/>
                                        </a:lnTo>
                                        <a:lnTo>
                                          <a:pt x="5511" y="16723"/>
                                        </a:lnTo>
                                        <a:lnTo>
                                          <a:pt x="5652" y="16823"/>
                                        </a:lnTo>
                                        <a:lnTo>
                                          <a:pt x="5691" y="16850"/>
                                        </a:lnTo>
                                        <a:lnTo>
                                          <a:pt x="5745" y="16850"/>
                                        </a:lnTo>
                                        <a:lnTo>
                                          <a:pt x="5686" y="168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EC328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fr-FR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A2AF7A-43C6-4C71-BCA6-8CD62D5E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56" y="72073"/>
            <a:ext cx="3158440" cy="127543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F88211-4413-42B4-AEC4-7B44A9D6A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295" y="132440"/>
            <a:ext cx="7794711" cy="851010"/>
          </a:xfrm>
        </p:spPr>
        <p:txBody>
          <a:bodyPr>
            <a:normAutofit/>
          </a:bodyPr>
          <a:lstStyle/>
          <a:p>
            <a:pPr lvl="0"/>
            <a:r>
              <a:rPr lang="fr-BE" sz="2800" b="1" dirty="0">
                <a:solidFill>
                  <a:srgbClr val="00206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Ajout d’un flux à la carte</a:t>
            </a:r>
            <a:endParaRPr lang="fr-FR" sz="2800" b="1" dirty="0">
              <a:solidFill>
                <a:srgbClr val="00206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7" name="Image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053328" y="3675888"/>
            <a:ext cx="6063568" cy="2970576"/>
          </a:xfrm>
          <a:prstGeom prst="rect">
            <a:avLst/>
          </a:prstGeom>
        </p:spPr>
      </p:pic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933B-EE05-4C39-A602-BD7CE83CD030}" type="slidenum">
              <a:rPr lang="fr-FR" smtClean="0"/>
              <a:t>9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465108" y="4257607"/>
            <a:ext cx="3449645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4) Sélectionner une ou plusieurs couches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fr-BE" kern="100" dirty="0">
                <a:latin typeface="Liberation Sans" panose="020B0604020202020204" pitchFamily="34" charset="0"/>
                <a:ea typeface="Noto Serif CJK SC"/>
                <a:cs typeface="Lohit Devanagari"/>
              </a:rPr>
              <a:t>5) Cliquer sur ajouter =&gt; la ou les couches sélectionnées sont ajoutées en tête de liste</a:t>
            </a:r>
            <a:endParaRPr lang="fr-FR" kern="100" dirty="0">
              <a:latin typeface="Liberation Serif" panose="02020603050405020304" pitchFamily="18" charset="0"/>
              <a:ea typeface="Noto Serif CJK SC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4369744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254</Words>
  <Application>Microsoft Office PowerPoint</Application>
  <PresentationFormat>Grand écran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Adobe Garamond Pro</vt:lpstr>
      <vt:lpstr>Arial</vt:lpstr>
      <vt:lpstr>Calibri</vt:lpstr>
      <vt:lpstr>Calibri Light</vt:lpstr>
      <vt:lpstr>DejaVu Sans</vt:lpstr>
      <vt:lpstr>Liberation Sans</vt:lpstr>
      <vt:lpstr>Liberation Serif</vt:lpstr>
      <vt:lpstr>Lohit Devanagari</vt:lpstr>
      <vt:lpstr>Noto Serif CJK SC</vt:lpstr>
      <vt:lpstr>OpenSymbol</vt:lpstr>
      <vt:lpstr>Symbol</vt:lpstr>
      <vt:lpstr>Times New Roman</vt:lpstr>
      <vt:lpstr>Thème Office</vt:lpstr>
      <vt:lpstr>Projet Alarm - Module 3</vt:lpstr>
      <vt:lpstr>Tutoriel de la plateforme GéoAlarm V2 Juin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Alarm - Module 5</dc:title>
  <dc:creator>Franck COQUEL</dc:creator>
  <cp:lastModifiedBy>Coquel Franck</cp:lastModifiedBy>
  <cp:revision>26</cp:revision>
  <dcterms:created xsi:type="dcterms:W3CDTF">2021-01-15T10:07:50Z</dcterms:created>
  <dcterms:modified xsi:type="dcterms:W3CDTF">2021-06-18T11:47:51Z</dcterms:modified>
</cp:coreProperties>
</file>